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59" r:id="rId3"/>
    <p:sldId id="258" r:id="rId4"/>
    <p:sldId id="273" r:id="rId5"/>
    <p:sldId id="266" r:id="rId6"/>
    <p:sldId id="261" r:id="rId7"/>
    <p:sldId id="268" r:id="rId8"/>
    <p:sldId id="270" r:id="rId9"/>
    <p:sldId id="262" r:id="rId10"/>
    <p:sldId id="264" r:id="rId11"/>
    <p:sldId id="267" r:id="rId12"/>
    <p:sldId id="263" r:id="rId13"/>
    <p:sldId id="269" r:id="rId14"/>
    <p:sldId id="265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469">
          <p15:clr>
            <a:srgbClr val="A4A3A4"/>
          </p15:clr>
        </p15:guide>
        <p15:guide id="4" pos="211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orient="horz" pos="7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9597"/>
    <a:srgbClr val="F6E9E3"/>
    <a:srgbClr val="C6C5CA"/>
    <a:srgbClr val="DAAAAB"/>
    <a:srgbClr val="F6E8E5"/>
    <a:srgbClr val="C2C0C1"/>
    <a:srgbClr val="E3C8C4"/>
    <a:srgbClr val="9D999B"/>
    <a:srgbClr val="F3E1DF"/>
    <a:srgbClr val="E3C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0" y="372"/>
      </p:cViewPr>
      <p:guideLst>
        <p:guide orient="horz" pos="2160"/>
        <p:guide pos="3840"/>
        <p:guide pos="7469"/>
        <p:guide pos="211"/>
        <p:guide orient="horz" pos="3974"/>
        <p:guide orient="horz" pos="346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rcRect l="35768" t="23090"/>
          <a:stretch>
            <a:fillRect/>
          </a:stretch>
        </p:blipFill>
        <p:spPr>
          <a:xfrm flipH="1">
            <a:off x="9652002" y="0"/>
            <a:ext cx="2539999" cy="2311613"/>
          </a:xfrm>
          <a:custGeom>
            <a:avLst/>
            <a:gdLst>
              <a:gd name="connsiteX0" fmla="*/ 2539999 w 2539999"/>
              <a:gd name="connsiteY0" fmla="*/ 0 h 2311613"/>
              <a:gd name="connsiteX1" fmla="*/ 0 w 2539999"/>
              <a:gd name="connsiteY1" fmla="*/ 0 h 2311613"/>
              <a:gd name="connsiteX2" fmla="*/ 0 w 2539999"/>
              <a:gd name="connsiteY2" fmla="*/ 2311613 h 2311613"/>
              <a:gd name="connsiteX3" fmla="*/ 2539999 w 2539999"/>
              <a:gd name="connsiteY3" fmla="*/ 2311613 h 231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999" h="2311613">
                <a:moveTo>
                  <a:pt x="2539999" y="0"/>
                </a:moveTo>
                <a:lnTo>
                  <a:pt x="0" y="0"/>
                </a:lnTo>
                <a:lnTo>
                  <a:pt x="0" y="2311613"/>
                </a:lnTo>
                <a:lnTo>
                  <a:pt x="2539999" y="2311613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/>
          <a:srcRect r="25710" b="33278"/>
          <a:stretch>
            <a:fillRect/>
          </a:stretch>
        </p:blipFill>
        <p:spPr>
          <a:xfrm flipH="1">
            <a:off x="1" y="4183893"/>
            <a:ext cx="2343271" cy="2674107"/>
          </a:xfrm>
          <a:custGeom>
            <a:avLst/>
            <a:gdLst>
              <a:gd name="connsiteX0" fmla="*/ 2343271 w 2343271"/>
              <a:gd name="connsiteY0" fmla="*/ 0 h 2674107"/>
              <a:gd name="connsiteX1" fmla="*/ 0 w 2343271"/>
              <a:gd name="connsiteY1" fmla="*/ 0 h 2674107"/>
              <a:gd name="connsiteX2" fmla="*/ 0 w 2343271"/>
              <a:gd name="connsiteY2" fmla="*/ 2674107 h 2674107"/>
              <a:gd name="connsiteX3" fmla="*/ 2343271 w 2343271"/>
              <a:gd name="connsiteY3" fmla="*/ 2674107 h 267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3271" h="2674107">
                <a:moveTo>
                  <a:pt x="2343271" y="0"/>
                </a:moveTo>
                <a:lnTo>
                  <a:pt x="0" y="0"/>
                </a:lnTo>
                <a:lnTo>
                  <a:pt x="0" y="2674107"/>
                </a:lnTo>
                <a:lnTo>
                  <a:pt x="2343271" y="2674107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 userDrawn="1"/>
        </p:nvGrpSpPr>
        <p:grpSpPr>
          <a:xfrm rot="16200000">
            <a:off x="118340" y="-118339"/>
            <a:ext cx="3772108" cy="4008787"/>
            <a:chOff x="8449915" y="-5441"/>
            <a:chExt cx="3772108" cy="4008787"/>
          </a:xfrm>
        </p:grpSpPr>
        <p:sp>
          <p:nvSpPr>
            <p:cNvPr id="7" name="任意多边形: 形状 6"/>
            <p:cNvSpPr/>
            <p:nvPr userDrawn="1"/>
          </p:nvSpPr>
          <p:spPr bwMode="auto">
            <a:xfrm>
              <a:off x="8449915" y="0"/>
              <a:ext cx="3555678" cy="2865438"/>
            </a:xfrm>
            <a:custGeom>
              <a:avLst/>
              <a:gdLst>
                <a:gd name="connsiteX0" fmla="*/ 0 w 3555678"/>
                <a:gd name="connsiteY0" fmla="*/ 0 h 2865438"/>
                <a:gd name="connsiteX1" fmla="*/ 2897262 w 3555678"/>
                <a:gd name="connsiteY1" fmla="*/ 0 h 2865438"/>
                <a:gd name="connsiteX2" fmla="*/ 2708305 w 3555678"/>
                <a:gd name="connsiteY2" fmla="*/ 82710 h 2865438"/>
                <a:gd name="connsiteX3" fmla="*/ 2144189 w 3555678"/>
                <a:gd name="connsiteY3" fmla="*/ 1468487 h 2865438"/>
                <a:gd name="connsiteX4" fmla="*/ 3009912 w 3555678"/>
                <a:gd name="connsiteY4" fmla="*/ 2083145 h 2865438"/>
                <a:gd name="connsiteX5" fmla="*/ 3484663 w 3555678"/>
                <a:gd name="connsiteY5" fmla="*/ 2865438 h 2865438"/>
                <a:gd name="connsiteX6" fmla="*/ 2557502 w 3555678"/>
                <a:gd name="connsiteY6" fmla="*/ 2440765 h 2865438"/>
                <a:gd name="connsiteX7" fmla="*/ 1669438 w 3555678"/>
                <a:gd name="connsiteY7" fmla="*/ 932057 h 2865438"/>
                <a:gd name="connsiteX8" fmla="*/ 345720 w 3555678"/>
                <a:gd name="connsiteY8" fmla="*/ 445918 h 2865438"/>
                <a:gd name="connsiteX9" fmla="*/ 63116 w 3555678"/>
                <a:gd name="connsiteY9" fmla="*/ 125470 h 28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5678" h="2865438">
                  <a:moveTo>
                    <a:pt x="0" y="0"/>
                  </a:moveTo>
                  <a:lnTo>
                    <a:pt x="2897262" y="0"/>
                  </a:lnTo>
                  <a:lnTo>
                    <a:pt x="2708305" y="82710"/>
                  </a:lnTo>
                  <a:cubicBezTo>
                    <a:pt x="2205627" y="334162"/>
                    <a:pt x="1904020" y="1038225"/>
                    <a:pt x="2144189" y="1468487"/>
                  </a:cubicBezTo>
                  <a:cubicBezTo>
                    <a:pt x="2328504" y="1792579"/>
                    <a:pt x="2663622" y="1976977"/>
                    <a:pt x="3009912" y="2083145"/>
                  </a:cubicBezTo>
                  <a:cubicBezTo>
                    <a:pt x="3562857" y="2256367"/>
                    <a:pt x="3641052" y="2396063"/>
                    <a:pt x="3484663" y="2865438"/>
                  </a:cubicBezTo>
                  <a:cubicBezTo>
                    <a:pt x="3322689" y="2485467"/>
                    <a:pt x="3099276" y="2636338"/>
                    <a:pt x="2557502" y="2440765"/>
                  </a:cubicBezTo>
                  <a:cubicBezTo>
                    <a:pt x="1848168" y="2139023"/>
                    <a:pt x="2038068" y="1451723"/>
                    <a:pt x="1669438" y="932057"/>
                  </a:cubicBezTo>
                  <a:cubicBezTo>
                    <a:pt x="1317563" y="445918"/>
                    <a:pt x="792544" y="770011"/>
                    <a:pt x="345720" y="445918"/>
                  </a:cubicBezTo>
                  <a:cubicBezTo>
                    <a:pt x="229127" y="352322"/>
                    <a:pt x="135573" y="244058"/>
                    <a:pt x="63116" y="125470"/>
                  </a:cubicBezTo>
                  <a:close/>
                </a:path>
              </a:pathLst>
            </a:custGeom>
            <a:solidFill>
              <a:srgbClr val="F6E8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 userDrawn="1"/>
          </p:nvSpPr>
          <p:spPr bwMode="auto">
            <a:xfrm>
              <a:off x="10478858" y="-5441"/>
              <a:ext cx="1743165" cy="4008787"/>
            </a:xfrm>
            <a:custGeom>
              <a:avLst/>
              <a:gdLst>
                <a:gd name="connsiteX0" fmla="*/ 802706 w 1743165"/>
                <a:gd name="connsiteY0" fmla="*/ 0 h 4008787"/>
                <a:gd name="connsiteX1" fmla="*/ 1743165 w 1743165"/>
                <a:gd name="connsiteY1" fmla="*/ 0 h 4008787"/>
                <a:gd name="connsiteX2" fmla="*/ 1743165 w 1743165"/>
                <a:gd name="connsiteY2" fmla="*/ 4008787 h 4008787"/>
                <a:gd name="connsiteX3" fmla="*/ 1710648 w 1743165"/>
                <a:gd name="connsiteY3" fmla="*/ 3992753 h 4008787"/>
                <a:gd name="connsiteX4" fmla="*/ 1379422 w 1743165"/>
                <a:gd name="connsiteY4" fmla="*/ 3053799 h 4008787"/>
                <a:gd name="connsiteX5" fmla="*/ 1390154 w 1743165"/>
                <a:gd name="connsiteY5" fmla="*/ 3032344 h 4008787"/>
                <a:gd name="connsiteX6" fmla="*/ 960887 w 1743165"/>
                <a:gd name="connsiteY6" fmla="*/ 2077591 h 4008787"/>
                <a:gd name="connsiteX7" fmla="*/ 86256 w 1743165"/>
                <a:gd name="connsiteY7" fmla="*/ 1460756 h 4008787"/>
                <a:gd name="connsiteX8" fmla="*/ 660401 w 1743165"/>
                <a:gd name="connsiteY8" fmla="*/ 66173 h 4008787"/>
                <a:gd name="connsiteX9" fmla="*/ 769028 w 1743165"/>
                <a:gd name="connsiteY9" fmla="*/ 13835 h 400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165" h="4008787">
                  <a:moveTo>
                    <a:pt x="802706" y="0"/>
                  </a:moveTo>
                  <a:lnTo>
                    <a:pt x="1743165" y="0"/>
                  </a:lnTo>
                  <a:lnTo>
                    <a:pt x="1743165" y="4008787"/>
                  </a:lnTo>
                  <a:lnTo>
                    <a:pt x="1710648" y="3992753"/>
                  </a:lnTo>
                  <a:cubicBezTo>
                    <a:pt x="1383531" y="3794755"/>
                    <a:pt x="1247959" y="3438650"/>
                    <a:pt x="1379422" y="3053799"/>
                  </a:cubicBezTo>
                  <a:cubicBezTo>
                    <a:pt x="1384788" y="3048435"/>
                    <a:pt x="1384788" y="3043071"/>
                    <a:pt x="1390154" y="3032344"/>
                  </a:cubicBezTo>
                  <a:cubicBezTo>
                    <a:pt x="1620885" y="2426237"/>
                    <a:pt x="1594056" y="2270687"/>
                    <a:pt x="960887" y="2077591"/>
                  </a:cubicBezTo>
                  <a:cubicBezTo>
                    <a:pt x="617474" y="1970315"/>
                    <a:pt x="268695" y="1787947"/>
                    <a:pt x="86256" y="1460756"/>
                  </a:cubicBezTo>
                  <a:cubicBezTo>
                    <a:pt x="-160572" y="1026290"/>
                    <a:pt x="150646" y="318271"/>
                    <a:pt x="660401" y="66173"/>
                  </a:cubicBezTo>
                  <a:cubicBezTo>
                    <a:pt x="696620" y="47400"/>
                    <a:pt x="732840" y="29968"/>
                    <a:pt x="769028" y="13835"/>
                  </a:cubicBezTo>
                  <a:close/>
                </a:path>
              </a:pathLst>
            </a:custGeom>
            <a:solidFill>
              <a:srgbClr val="C6C5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4"/>
            <a:srcRect t="22196" r="55985"/>
            <a:stretch>
              <a:fillRect/>
            </a:stretch>
          </p:blipFill>
          <p:spPr>
            <a:xfrm>
              <a:off x="10384167" y="0"/>
              <a:ext cx="1837856" cy="2184400"/>
            </a:xfrm>
            <a:custGeom>
              <a:avLst/>
              <a:gdLst>
                <a:gd name="connsiteX0" fmla="*/ 0 w 1837856"/>
                <a:gd name="connsiteY0" fmla="*/ 0 h 2184400"/>
                <a:gd name="connsiteX1" fmla="*/ 1837856 w 1837856"/>
                <a:gd name="connsiteY1" fmla="*/ 0 h 2184400"/>
                <a:gd name="connsiteX2" fmla="*/ 1837856 w 1837856"/>
                <a:gd name="connsiteY2" fmla="*/ 2184400 h 2184400"/>
                <a:gd name="connsiteX3" fmla="*/ 0 w 1837856"/>
                <a:gd name="connsiteY3" fmla="*/ 218440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856" h="2184400">
                  <a:moveTo>
                    <a:pt x="0" y="0"/>
                  </a:moveTo>
                  <a:lnTo>
                    <a:pt x="1837856" y="0"/>
                  </a:lnTo>
                  <a:lnTo>
                    <a:pt x="1837856" y="2184400"/>
                  </a:lnTo>
                  <a:lnTo>
                    <a:pt x="0" y="2184400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 userDrawn="1"/>
        </p:nvGrpSpPr>
        <p:grpSpPr>
          <a:xfrm rot="16200000">
            <a:off x="8006581" y="2674092"/>
            <a:ext cx="3354172" cy="5016666"/>
            <a:chOff x="-1" y="1857367"/>
            <a:chExt cx="3354172" cy="5016666"/>
          </a:xfrm>
        </p:grpSpPr>
        <p:sp>
          <p:nvSpPr>
            <p:cNvPr id="12" name="任意多边形: 形状 11"/>
            <p:cNvSpPr/>
            <p:nvPr userDrawn="1"/>
          </p:nvSpPr>
          <p:spPr bwMode="auto">
            <a:xfrm>
              <a:off x="0" y="1857367"/>
              <a:ext cx="3354171" cy="5016666"/>
            </a:xfrm>
            <a:custGeom>
              <a:avLst/>
              <a:gdLst>
                <a:gd name="connsiteX0" fmla="*/ 0 w 3354171"/>
                <a:gd name="connsiteY0" fmla="*/ 0 h 5016666"/>
                <a:gd name="connsiteX1" fmla="*/ 53260 w 3354171"/>
                <a:gd name="connsiteY1" fmla="*/ 22311 h 5016666"/>
                <a:gd name="connsiteX2" fmla="*/ 347843 w 3354171"/>
                <a:gd name="connsiteY2" fmla="*/ 906089 h 5016666"/>
                <a:gd name="connsiteX3" fmla="*/ 1248143 w 3354171"/>
                <a:gd name="connsiteY3" fmla="*/ 1912339 h 5016666"/>
                <a:gd name="connsiteX4" fmla="*/ 1830690 w 3354171"/>
                <a:gd name="connsiteY4" fmla="*/ 3660035 h 5016666"/>
                <a:gd name="connsiteX5" fmla="*/ 3089932 w 3354171"/>
                <a:gd name="connsiteY5" fmla="*/ 4454442 h 5016666"/>
                <a:gd name="connsiteX6" fmla="*/ 3309962 w 3354171"/>
                <a:gd name="connsiteY6" fmla="*/ 4846773 h 5016666"/>
                <a:gd name="connsiteX7" fmla="*/ 3354171 w 3354171"/>
                <a:gd name="connsiteY7" fmla="*/ 5016666 h 5016666"/>
                <a:gd name="connsiteX8" fmla="*/ 0 w 3354171"/>
                <a:gd name="connsiteY8" fmla="*/ 5016666 h 501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4171" h="5016666">
                  <a:moveTo>
                    <a:pt x="0" y="0"/>
                  </a:moveTo>
                  <a:lnTo>
                    <a:pt x="53260" y="22311"/>
                  </a:lnTo>
                  <a:cubicBezTo>
                    <a:pt x="353360" y="171262"/>
                    <a:pt x="352257" y="469165"/>
                    <a:pt x="347843" y="906089"/>
                  </a:cubicBezTo>
                  <a:cubicBezTo>
                    <a:pt x="359612" y="1771111"/>
                    <a:pt x="618522" y="1518077"/>
                    <a:pt x="1248143" y="1912339"/>
                  </a:cubicBezTo>
                  <a:cubicBezTo>
                    <a:pt x="1907186" y="2377214"/>
                    <a:pt x="1565896" y="3048047"/>
                    <a:pt x="1830690" y="3660035"/>
                  </a:cubicBezTo>
                  <a:cubicBezTo>
                    <a:pt x="2083715" y="4242600"/>
                    <a:pt x="2701568" y="4018989"/>
                    <a:pt x="3089932" y="4454442"/>
                  </a:cubicBezTo>
                  <a:cubicBezTo>
                    <a:pt x="3189230" y="4576546"/>
                    <a:pt x="3261589" y="4708671"/>
                    <a:pt x="3309962" y="4846773"/>
                  </a:cubicBezTo>
                  <a:lnTo>
                    <a:pt x="3354171" y="5016666"/>
                  </a:lnTo>
                  <a:lnTo>
                    <a:pt x="0" y="5016666"/>
                  </a:lnTo>
                  <a:close/>
                </a:path>
              </a:pathLst>
            </a:custGeom>
            <a:solidFill>
              <a:srgbClr val="F6E9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0" y="2889075"/>
              <a:ext cx="1642932" cy="3984958"/>
            </a:xfrm>
            <a:custGeom>
              <a:avLst/>
              <a:gdLst>
                <a:gd name="connsiteX0" fmla="*/ 0 w 1642932"/>
                <a:gd name="connsiteY0" fmla="*/ 0 h 3984958"/>
                <a:gd name="connsiteX1" fmla="*/ 150601 w 1642932"/>
                <a:gd name="connsiteY1" fmla="*/ 13717 h 3984958"/>
                <a:gd name="connsiteX2" fmla="*/ 395241 w 1642932"/>
                <a:gd name="connsiteY2" fmla="*/ 75174 h 3984958"/>
                <a:gd name="connsiteX3" fmla="*/ 1605097 w 1642932"/>
                <a:gd name="connsiteY3" fmla="*/ 1159177 h 3984958"/>
                <a:gd name="connsiteX4" fmla="*/ 1065406 w 1642932"/>
                <a:gd name="connsiteY4" fmla="*/ 2201716 h 3984958"/>
                <a:gd name="connsiteX5" fmla="*/ 1035753 w 1642932"/>
                <a:gd name="connsiteY5" fmla="*/ 2207640 h 3984958"/>
                <a:gd name="connsiteX6" fmla="*/ 507924 w 1642932"/>
                <a:gd name="connsiteY6" fmla="*/ 3173173 h 3984958"/>
                <a:gd name="connsiteX7" fmla="*/ 632850 w 1642932"/>
                <a:gd name="connsiteY7" fmla="*/ 3873410 h 3984958"/>
                <a:gd name="connsiteX8" fmla="*/ 623154 w 1642932"/>
                <a:gd name="connsiteY8" fmla="*/ 3984958 h 3984958"/>
                <a:gd name="connsiteX9" fmla="*/ 0 w 1642932"/>
                <a:gd name="connsiteY9" fmla="*/ 3984958 h 398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2932" h="3984958">
                  <a:moveTo>
                    <a:pt x="0" y="0"/>
                  </a:moveTo>
                  <a:lnTo>
                    <a:pt x="150601" y="13717"/>
                  </a:lnTo>
                  <a:cubicBezTo>
                    <a:pt x="230665" y="27785"/>
                    <a:pt x="312212" y="48518"/>
                    <a:pt x="395241" y="75174"/>
                  </a:cubicBezTo>
                  <a:cubicBezTo>
                    <a:pt x="1065406" y="193644"/>
                    <a:pt x="1444969" y="554979"/>
                    <a:pt x="1605097" y="1159177"/>
                  </a:cubicBezTo>
                  <a:cubicBezTo>
                    <a:pt x="1735571" y="1627135"/>
                    <a:pt x="1522067" y="2047705"/>
                    <a:pt x="1065406" y="2201716"/>
                  </a:cubicBezTo>
                  <a:cubicBezTo>
                    <a:pt x="1053545" y="2207640"/>
                    <a:pt x="1047614" y="2207640"/>
                    <a:pt x="1035753" y="2207640"/>
                  </a:cubicBezTo>
                  <a:cubicBezTo>
                    <a:pt x="383380" y="2403116"/>
                    <a:pt x="270697" y="2527510"/>
                    <a:pt x="507924" y="3173173"/>
                  </a:cubicBezTo>
                  <a:cubicBezTo>
                    <a:pt x="585764" y="3395306"/>
                    <a:pt x="640437" y="3635949"/>
                    <a:pt x="632850" y="3873410"/>
                  </a:cubicBezTo>
                  <a:lnTo>
                    <a:pt x="623154" y="3984958"/>
                  </a:lnTo>
                  <a:lnTo>
                    <a:pt x="0" y="3984958"/>
                  </a:lnTo>
                  <a:close/>
                </a:path>
              </a:pathLst>
            </a:custGeom>
            <a:solidFill>
              <a:srgbClr val="C6C5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5"/>
            <a:srcRect l="70811"/>
            <a:stretch>
              <a:fillRect/>
            </a:stretch>
          </p:blipFill>
          <p:spPr>
            <a:xfrm>
              <a:off x="-1" y="3096833"/>
              <a:ext cx="1123950" cy="2574305"/>
            </a:xfrm>
            <a:custGeom>
              <a:avLst/>
              <a:gdLst>
                <a:gd name="connsiteX0" fmla="*/ 0 w 1123950"/>
                <a:gd name="connsiteY0" fmla="*/ 0 h 2574305"/>
                <a:gd name="connsiteX1" fmla="*/ 1123950 w 1123950"/>
                <a:gd name="connsiteY1" fmla="*/ 0 h 2574305"/>
                <a:gd name="connsiteX2" fmla="*/ 1123950 w 1123950"/>
                <a:gd name="connsiteY2" fmla="*/ 2574305 h 2574305"/>
                <a:gd name="connsiteX3" fmla="*/ 0 w 1123950"/>
                <a:gd name="connsiteY3" fmla="*/ 2574305 h 257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2574305">
                  <a:moveTo>
                    <a:pt x="0" y="0"/>
                  </a:moveTo>
                  <a:lnTo>
                    <a:pt x="1123950" y="0"/>
                  </a:lnTo>
                  <a:lnTo>
                    <a:pt x="1123950" y="2574305"/>
                  </a:lnTo>
                  <a:lnTo>
                    <a:pt x="0" y="2574305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6200000">
            <a:off x="118340" y="-118339"/>
            <a:ext cx="3772108" cy="4008787"/>
            <a:chOff x="8449915" y="-5441"/>
            <a:chExt cx="3772108" cy="4008787"/>
          </a:xfrm>
        </p:grpSpPr>
        <p:sp>
          <p:nvSpPr>
            <p:cNvPr id="7" name="任意多边形: 形状 6"/>
            <p:cNvSpPr/>
            <p:nvPr userDrawn="1"/>
          </p:nvSpPr>
          <p:spPr bwMode="auto">
            <a:xfrm>
              <a:off x="8449915" y="0"/>
              <a:ext cx="3555678" cy="2865438"/>
            </a:xfrm>
            <a:custGeom>
              <a:avLst/>
              <a:gdLst>
                <a:gd name="connsiteX0" fmla="*/ 0 w 3555678"/>
                <a:gd name="connsiteY0" fmla="*/ 0 h 2865438"/>
                <a:gd name="connsiteX1" fmla="*/ 2897262 w 3555678"/>
                <a:gd name="connsiteY1" fmla="*/ 0 h 2865438"/>
                <a:gd name="connsiteX2" fmla="*/ 2708305 w 3555678"/>
                <a:gd name="connsiteY2" fmla="*/ 82710 h 2865438"/>
                <a:gd name="connsiteX3" fmla="*/ 2144189 w 3555678"/>
                <a:gd name="connsiteY3" fmla="*/ 1468487 h 2865438"/>
                <a:gd name="connsiteX4" fmla="*/ 3009912 w 3555678"/>
                <a:gd name="connsiteY4" fmla="*/ 2083145 h 2865438"/>
                <a:gd name="connsiteX5" fmla="*/ 3484663 w 3555678"/>
                <a:gd name="connsiteY5" fmla="*/ 2865438 h 2865438"/>
                <a:gd name="connsiteX6" fmla="*/ 2557502 w 3555678"/>
                <a:gd name="connsiteY6" fmla="*/ 2440765 h 2865438"/>
                <a:gd name="connsiteX7" fmla="*/ 1669438 w 3555678"/>
                <a:gd name="connsiteY7" fmla="*/ 932057 h 2865438"/>
                <a:gd name="connsiteX8" fmla="*/ 345720 w 3555678"/>
                <a:gd name="connsiteY8" fmla="*/ 445918 h 2865438"/>
                <a:gd name="connsiteX9" fmla="*/ 63116 w 3555678"/>
                <a:gd name="connsiteY9" fmla="*/ 125470 h 28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5678" h="2865438">
                  <a:moveTo>
                    <a:pt x="0" y="0"/>
                  </a:moveTo>
                  <a:lnTo>
                    <a:pt x="2897262" y="0"/>
                  </a:lnTo>
                  <a:lnTo>
                    <a:pt x="2708305" y="82710"/>
                  </a:lnTo>
                  <a:cubicBezTo>
                    <a:pt x="2205627" y="334162"/>
                    <a:pt x="1904020" y="1038225"/>
                    <a:pt x="2144189" y="1468487"/>
                  </a:cubicBezTo>
                  <a:cubicBezTo>
                    <a:pt x="2328504" y="1792579"/>
                    <a:pt x="2663622" y="1976977"/>
                    <a:pt x="3009912" y="2083145"/>
                  </a:cubicBezTo>
                  <a:cubicBezTo>
                    <a:pt x="3562857" y="2256367"/>
                    <a:pt x="3641052" y="2396063"/>
                    <a:pt x="3484663" y="2865438"/>
                  </a:cubicBezTo>
                  <a:cubicBezTo>
                    <a:pt x="3322689" y="2485467"/>
                    <a:pt x="3099276" y="2636338"/>
                    <a:pt x="2557502" y="2440765"/>
                  </a:cubicBezTo>
                  <a:cubicBezTo>
                    <a:pt x="1848168" y="2139023"/>
                    <a:pt x="2038068" y="1451723"/>
                    <a:pt x="1669438" y="932057"/>
                  </a:cubicBezTo>
                  <a:cubicBezTo>
                    <a:pt x="1317563" y="445918"/>
                    <a:pt x="792544" y="770011"/>
                    <a:pt x="345720" y="445918"/>
                  </a:cubicBezTo>
                  <a:cubicBezTo>
                    <a:pt x="229127" y="352322"/>
                    <a:pt x="135573" y="244058"/>
                    <a:pt x="63116" y="125470"/>
                  </a:cubicBezTo>
                  <a:close/>
                </a:path>
              </a:pathLst>
            </a:custGeom>
            <a:solidFill>
              <a:srgbClr val="F6E8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 userDrawn="1"/>
          </p:nvSpPr>
          <p:spPr bwMode="auto">
            <a:xfrm>
              <a:off x="10478858" y="-5441"/>
              <a:ext cx="1743165" cy="4008787"/>
            </a:xfrm>
            <a:custGeom>
              <a:avLst/>
              <a:gdLst>
                <a:gd name="connsiteX0" fmla="*/ 802706 w 1743165"/>
                <a:gd name="connsiteY0" fmla="*/ 0 h 4008787"/>
                <a:gd name="connsiteX1" fmla="*/ 1743165 w 1743165"/>
                <a:gd name="connsiteY1" fmla="*/ 0 h 4008787"/>
                <a:gd name="connsiteX2" fmla="*/ 1743165 w 1743165"/>
                <a:gd name="connsiteY2" fmla="*/ 4008787 h 4008787"/>
                <a:gd name="connsiteX3" fmla="*/ 1710648 w 1743165"/>
                <a:gd name="connsiteY3" fmla="*/ 3992753 h 4008787"/>
                <a:gd name="connsiteX4" fmla="*/ 1379422 w 1743165"/>
                <a:gd name="connsiteY4" fmla="*/ 3053799 h 4008787"/>
                <a:gd name="connsiteX5" fmla="*/ 1390154 w 1743165"/>
                <a:gd name="connsiteY5" fmla="*/ 3032344 h 4008787"/>
                <a:gd name="connsiteX6" fmla="*/ 960887 w 1743165"/>
                <a:gd name="connsiteY6" fmla="*/ 2077591 h 4008787"/>
                <a:gd name="connsiteX7" fmla="*/ 86256 w 1743165"/>
                <a:gd name="connsiteY7" fmla="*/ 1460756 h 4008787"/>
                <a:gd name="connsiteX8" fmla="*/ 660401 w 1743165"/>
                <a:gd name="connsiteY8" fmla="*/ 66173 h 4008787"/>
                <a:gd name="connsiteX9" fmla="*/ 769028 w 1743165"/>
                <a:gd name="connsiteY9" fmla="*/ 13835 h 400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165" h="4008787">
                  <a:moveTo>
                    <a:pt x="802706" y="0"/>
                  </a:moveTo>
                  <a:lnTo>
                    <a:pt x="1743165" y="0"/>
                  </a:lnTo>
                  <a:lnTo>
                    <a:pt x="1743165" y="4008787"/>
                  </a:lnTo>
                  <a:lnTo>
                    <a:pt x="1710648" y="3992753"/>
                  </a:lnTo>
                  <a:cubicBezTo>
                    <a:pt x="1383531" y="3794755"/>
                    <a:pt x="1247959" y="3438650"/>
                    <a:pt x="1379422" y="3053799"/>
                  </a:cubicBezTo>
                  <a:cubicBezTo>
                    <a:pt x="1384788" y="3048435"/>
                    <a:pt x="1384788" y="3043071"/>
                    <a:pt x="1390154" y="3032344"/>
                  </a:cubicBezTo>
                  <a:cubicBezTo>
                    <a:pt x="1620885" y="2426237"/>
                    <a:pt x="1594056" y="2270687"/>
                    <a:pt x="960887" y="2077591"/>
                  </a:cubicBezTo>
                  <a:cubicBezTo>
                    <a:pt x="617474" y="1970315"/>
                    <a:pt x="268695" y="1787947"/>
                    <a:pt x="86256" y="1460756"/>
                  </a:cubicBezTo>
                  <a:cubicBezTo>
                    <a:pt x="-160572" y="1026290"/>
                    <a:pt x="150646" y="318271"/>
                    <a:pt x="660401" y="66173"/>
                  </a:cubicBezTo>
                  <a:cubicBezTo>
                    <a:pt x="696620" y="47400"/>
                    <a:pt x="732840" y="29968"/>
                    <a:pt x="769028" y="13835"/>
                  </a:cubicBezTo>
                  <a:close/>
                </a:path>
              </a:pathLst>
            </a:custGeom>
            <a:solidFill>
              <a:srgbClr val="C6C5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/>
            <a:srcRect t="22196" r="55985"/>
            <a:stretch>
              <a:fillRect/>
            </a:stretch>
          </p:blipFill>
          <p:spPr>
            <a:xfrm>
              <a:off x="10384167" y="0"/>
              <a:ext cx="1837856" cy="2184400"/>
            </a:xfrm>
            <a:custGeom>
              <a:avLst/>
              <a:gdLst>
                <a:gd name="connsiteX0" fmla="*/ 0 w 1837856"/>
                <a:gd name="connsiteY0" fmla="*/ 0 h 2184400"/>
                <a:gd name="connsiteX1" fmla="*/ 1837856 w 1837856"/>
                <a:gd name="connsiteY1" fmla="*/ 0 h 2184400"/>
                <a:gd name="connsiteX2" fmla="*/ 1837856 w 1837856"/>
                <a:gd name="connsiteY2" fmla="*/ 2184400 h 2184400"/>
                <a:gd name="connsiteX3" fmla="*/ 0 w 1837856"/>
                <a:gd name="connsiteY3" fmla="*/ 218440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856" h="2184400">
                  <a:moveTo>
                    <a:pt x="0" y="0"/>
                  </a:moveTo>
                  <a:lnTo>
                    <a:pt x="1837856" y="0"/>
                  </a:lnTo>
                  <a:lnTo>
                    <a:pt x="1837856" y="2184400"/>
                  </a:lnTo>
                  <a:lnTo>
                    <a:pt x="0" y="2184400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 userDrawn="1"/>
        </p:nvGrpSpPr>
        <p:grpSpPr>
          <a:xfrm rot="16200000">
            <a:off x="8006581" y="2687094"/>
            <a:ext cx="3354172" cy="5016666"/>
            <a:chOff x="-1" y="1857367"/>
            <a:chExt cx="3354172" cy="5016666"/>
          </a:xfrm>
        </p:grpSpPr>
        <p:sp>
          <p:nvSpPr>
            <p:cNvPr id="12" name="任意多边形: 形状 11"/>
            <p:cNvSpPr/>
            <p:nvPr userDrawn="1"/>
          </p:nvSpPr>
          <p:spPr bwMode="auto">
            <a:xfrm>
              <a:off x="0" y="1857367"/>
              <a:ext cx="3354171" cy="5016666"/>
            </a:xfrm>
            <a:custGeom>
              <a:avLst/>
              <a:gdLst>
                <a:gd name="connsiteX0" fmla="*/ 0 w 3354171"/>
                <a:gd name="connsiteY0" fmla="*/ 0 h 5016666"/>
                <a:gd name="connsiteX1" fmla="*/ 53260 w 3354171"/>
                <a:gd name="connsiteY1" fmla="*/ 22311 h 5016666"/>
                <a:gd name="connsiteX2" fmla="*/ 347843 w 3354171"/>
                <a:gd name="connsiteY2" fmla="*/ 906089 h 5016666"/>
                <a:gd name="connsiteX3" fmla="*/ 1248143 w 3354171"/>
                <a:gd name="connsiteY3" fmla="*/ 1912339 h 5016666"/>
                <a:gd name="connsiteX4" fmla="*/ 1830690 w 3354171"/>
                <a:gd name="connsiteY4" fmla="*/ 3660035 h 5016666"/>
                <a:gd name="connsiteX5" fmla="*/ 3089932 w 3354171"/>
                <a:gd name="connsiteY5" fmla="*/ 4454442 h 5016666"/>
                <a:gd name="connsiteX6" fmla="*/ 3309962 w 3354171"/>
                <a:gd name="connsiteY6" fmla="*/ 4846773 h 5016666"/>
                <a:gd name="connsiteX7" fmla="*/ 3354171 w 3354171"/>
                <a:gd name="connsiteY7" fmla="*/ 5016666 h 5016666"/>
                <a:gd name="connsiteX8" fmla="*/ 0 w 3354171"/>
                <a:gd name="connsiteY8" fmla="*/ 5016666 h 501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4171" h="5016666">
                  <a:moveTo>
                    <a:pt x="0" y="0"/>
                  </a:moveTo>
                  <a:lnTo>
                    <a:pt x="53260" y="22311"/>
                  </a:lnTo>
                  <a:cubicBezTo>
                    <a:pt x="353360" y="171262"/>
                    <a:pt x="352257" y="469165"/>
                    <a:pt x="347843" y="906089"/>
                  </a:cubicBezTo>
                  <a:cubicBezTo>
                    <a:pt x="359612" y="1771111"/>
                    <a:pt x="618522" y="1518077"/>
                    <a:pt x="1248143" y="1912339"/>
                  </a:cubicBezTo>
                  <a:cubicBezTo>
                    <a:pt x="1907186" y="2377214"/>
                    <a:pt x="1565896" y="3048047"/>
                    <a:pt x="1830690" y="3660035"/>
                  </a:cubicBezTo>
                  <a:cubicBezTo>
                    <a:pt x="2083715" y="4242600"/>
                    <a:pt x="2701568" y="4018989"/>
                    <a:pt x="3089932" y="4454442"/>
                  </a:cubicBezTo>
                  <a:cubicBezTo>
                    <a:pt x="3189230" y="4576546"/>
                    <a:pt x="3261589" y="4708671"/>
                    <a:pt x="3309962" y="4846773"/>
                  </a:cubicBezTo>
                  <a:lnTo>
                    <a:pt x="3354171" y="5016666"/>
                  </a:lnTo>
                  <a:lnTo>
                    <a:pt x="0" y="5016666"/>
                  </a:lnTo>
                  <a:close/>
                </a:path>
              </a:pathLst>
            </a:custGeom>
            <a:solidFill>
              <a:srgbClr val="F6E9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0" y="2889075"/>
              <a:ext cx="1642932" cy="3984958"/>
            </a:xfrm>
            <a:custGeom>
              <a:avLst/>
              <a:gdLst>
                <a:gd name="connsiteX0" fmla="*/ 0 w 1642932"/>
                <a:gd name="connsiteY0" fmla="*/ 0 h 3984958"/>
                <a:gd name="connsiteX1" fmla="*/ 150601 w 1642932"/>
                <a:gd name="connsiteY1" fmla="*/ 13717 h 3984958"/>
                <a:gd name="connsiteX2" fmla="*/ 395241 w 1642932"/>
                <a:gd name="connsiteY2" fmla="*/ 75174 h 3984958"/>
                <a:gd name="connsiteX3" fmla="*/ 1605097 w 1642932"/>
                <a:gd name="connsiteY3" fmla="*/ 1159177 h 3984958"/>
                <a:gd name="connsiteX4" fmla="*/ 1065406 w 1642932"/>
                <a:gd name="connsiteY4" fmla="*/ 2201716 h 3984958"/>
                <a:gd name="connsiteX5" fmla="*/ 1035753 w 1642932"/>
                <a:gd name="connsiteY5" fmla="*/ 2207640 h 3984958"/>
                <a:gd name="connsiteX6" fmla="*/ 507924 w 1642932"/>
                <a:gd name="connsiteY6" fmla="*/ 3173173 h 3984958"/>
                <a:gd name="connsiteX7" fmla="*/ 632850 w 1642932"/>
                <a:gd name="connsiteY7" fmla="*/ 3873410 h 3984958"/>
                <a:gd name="connsiteX8" fmla="*/ 623154 w 1642932"/>
                <a:gd name="connsiteY8" fmla="*/ 3984958 h 3984958"/>
                <a:gd name="connsiteX9" fmla="*/ 0 w 1642932"/>
                <a:gd name="connsiteY9" fmla="*/ 3984958 h 398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2932" h="3984958">
                  <a:moveTo>
                    <a:pt x="0" y="0"/>
                  </a:moveTo>
                  <a:lnTo>
                    <a:pt x="150601" y="13717"/>
                  </a:lnTo>
                  <a:cubicBezTo>
                    <a:pt x="230665" y="27785"/>
                    <a:pt x="312212" y="48518"/>
                    <a:pt x="395241" y="75174"/>
                  </a:cubicBezTo>
                  <a:cubicBezTo>
                    <a:pt x="1065406" y="193644"/>
                    <a:pt x="1444969" y="554979"/>
                    <a:pt x="1605097" y="1159177"/>
                  </a:cubicBezTo>
                  <a:cubicBezTo>
                    <a:pt x="1735571" y="1627135"/>
                    <a:pt x="1522067" y="2047705"/>
                    <a:pt x="1065406" y="2201716"/>
                  </a:cubicBezTo>
                  <a:cubicBezTo>
                    <a:pt x="1053545" y="2207640"/>
                    <a:pt x="1047614" y="2207640"/>
                    <a:pt x="1035753" y="2207640"/>
                  </a:cubicBezTo>
                  <a:cubicBezTo>
                    <a:pt x="383380" y="2403116"/>
                    <a:pt x="270697" y="2527510"/>
                    <a:pt x="507924" y="3173173"/>
                  </a:cubicBezTo>
                  <a:cubicBezTo>
                    <a:pt x="585764" y="3395306"/>
                    <a:pt x="640437" y="3635949"/>
                    <a:pt x="632850" y="3873410"/>
                  </a:cubicBezTo>
                  <a:lnTo>
                    <a:pt x="623154" y="3984958"/>
                  </a:lnTo>
                  <a:lnTo>
                    <a:pt x="0" y="3984958"/>
                  </a:lnTo>
                  <a:close/>
                </a:path>
              </a:pathLst>
            </a:custGeom>
            <a:solidFill>
              <a:srgbClr val="C6C5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/>
            <a:srcRect l="70811"/>
            <a:stretch>
              <a:fillRect/>
            </a:stretch>
          </p:blipFill>
          <p:spPr>
            <a:xfrm>
              <a:off x="-1" y="3096833"/>
              <a:ext cx="1123950" cy="2574305"/>
            </a:xfrm>
            <a:custGeom>
              <a:avLst/>
              <a:gdLst>
                <a:gd name="connsiteX0" fmla="*/ 0 w 1123950"/>
                <a:gd name="connsiteY0" fmla="*/ 0 h 2574305"/>
                <a:gd name="connsiteX1" fmla="*/ 1123950 w 1123950"/>
                <a:gd name="connsiteY1" fmla="*/ 0 h 2574305"/>
                <a:gd name="connsiteX2" fmla="*/ 1123950 w 1123950"/>
                <a:gd name="connsiteY2" fmla="*/ 2574305 h 2574305"/>
                <a:gd name="connsiteX3" fmla="*/ 0 w 1123950"/>
                <a:gd name="connsiteY3" fmla="*/ 2574305 h 257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2574305">
                  <a:moveTo>
                    <a:pt x="0" y="0"/>
                  </a:moveTo>
                  <a:lnTo>
                    <a:pt x="1123950" y="0"/>
                  </a:lnTo>
                  <a:lnTo>
                    <a:pt x="1123950" y="2574305"/>
                  </a:lnTo>
                  <a:lnTo>
                    <a:pt x="0" y="2574305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6200000">
            <a:off x="63414" y="-63411"/>
            <a:ext cx="2021291" cy="2148116"/>
            <a:chOff x="8449915" y="-5441"/>
            <a:chExt cx="3772108" cy="4008787"/>
          </a:xfrm>
        </p:grpSpPr>
        <p:sp>
          <p:nvSpPr>
            <p:cNvPr id="7" name="任意多边形: 形状 6"/>
            <p:cNvSpPr/>
            <p:nvPr userDrawn="1"/>
          </p:nvSpPr>
          <p:spPr bwMode="auto">
            <a:xfrm>
              <a:off x="8449915" y="0"/>
              <a:ext cx="3555678" cy="2865438"/>
            </a:xfrm>
            <a:custGeom>
              <a:avLst/>
              <a:gdLst>
                <a:gd name="connsiteX0" fmla="*/ 0 w 3555678"/>
                <a:gd name="connsiteY0" fmla="*/ 0 h 2865438"/>
                <a:gd name="connsiteX1" fmla="*/ 2897262 w 3555678"/>
                <a:gd name="connsiteY1" fmla="*/ 0 h 2865438"/>
                <a:gd name="connsiteX2" fmla="*/ 2708305 w 3555678"/>
                <a:gd name="connsiteY2" fmla="*/ 82710 h 2865438"/>
                <a:gd name="connsiteX3" fmla="*/ 2144189 w 3555678"/>
                <a:gd name="connsiteY3" fmla="*/ 1468487 h 2865438"/>
                <a:gd name="connsiteX4" fmla="*/ 3009912 w 3555678"/>
                <a:gd name="connsiteY4" fmla="*/ 2083145 h 2865438"/>
                <a:gd name="connsiteX5" fmla="*/ 3484663 w 3555678"/>
                <a:gd name="connsiteY5" fmla="*/ 2865438 h 2865438"/>
                <a:gd name="connsiteX6" fmla="*/ 2557502 w 3555678"/>
                <a:gd name="connsiteY6" fmla="*/ 2440765 h 2865438"/>
                <a:gd name="connsiteX7" fmla="*/ 1669438 w 3555678"/>
                <a:gd name="connsiteY7" fmla="*/ 932057 h 2865438"/>
                <a:gd name="connsiteX8" fmla="*/ 345720 w 3555678"/>
                <a:gd name="connsiteY8" fmla="*/ 445918 h 2865438"/>
                <a:gd name="connsiteX9" fmla="*/ 63116 w 3555678"/>
                <a:gd name="connsiteY9" fmla="*/ 125470 h 28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5678" h="2865438">
                  <a:moveTo>
                    <a:pt x="0" y="0"/>
                  </a:moveTo>
                  <a:lnTo>
                    <a:pt x="2897262" y="0"/>
                  </a:lnTo>
                  <a:lnTo>
                    <a:pt x="2708305" y="82710"/>
                  </a:lnTo>
                  <a:cubicBezTo>
                    <a:pt x="2205627" y="334162"/>
                    <a:pt x="1904020" y="1038225"/>
                    <a:pt x="2144189" y="1468487"/>
                  </a:cubicBezTo>
                  <a:cubicBezTo>
                    <a:pt x="2328504" y="1792579"/>
                    <a:pt x="2663622" y="1976977"/>
                    <a:pt x="3009912" y="2083145"/>
                  </a:cubicBezTo>
                  <a:cubicBezTo>
                    <a:pt x="3562857" y="2256367"/>
                    <a:pt x="3641052" y="2396063"/>
                    <a:pt x="3484663" y="2865438"/>
                  </a:cubicBezTo>
                  <a:cubicBezTo>
                    <a:pt x="3322689" y="2485467"/>
                    <a:pt x="3099276" y="2636338"/>
                    <a:pt x="2557502" y="2440765"/>
                  </a:cubicBezTo>
                  <a:cubicBezTo>
                    <a:pt x="1848168" y="2139023"/>
                    <a:pt x="2038068" y="1451723"/>
                    <a:pt x="1669438" y="932057"/>
                  </a:cubicBezTo>
                  <a:cubicBezTo>
                    <a:pt x="1317563" y="445918"/>
                    <a:pt x="792544" y="770011"/>
                    <a:pt x="345720" y="445918"/>
                  </a:cubicBezTo>
                  <a:cubicBezTo>
                    <a:pt x="229127" y="352322"/>
                    <a:pt x="135573" y="244058"/>
                    <a:pt x="63116" y="125470"/>
                  </a:cubicBezTo>
                  <a:close/>
                </a:path>
              </a:pathLst>
            </a:custGeom>
            <a:solidFill>
              <a:srgbClr val="F6E8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 userDrawn="1"/>
          </p:nvSpPr>
          <p:spPr bwMode="auto">
            <a:xfrm>
              <a:off x="10478858" y="-5441"/>
              <a:ext cx="1743165" cy="4008787"/>
            </a:xfrm>
            <a:custGeom>
              <a:avLst/>
              <a:gdLst>
                <a:gd name="connsiteX0" fmla="*/ 802706 w 1743165"/>
                <a:gd name="connsiteY0" fmla="*/ 0 h 4008787"/>
                <a:gd name="connsiteX1" fmla="*/ 1743165 w 1743165"/>
                <a:gd name="connsiteY1" fmla="*/ 0 h 4008787"/>
                <a:gd name="connsiteX2" fmla="*/ 1743165 w 1743165"/>
                <a:gd name="connsiteY2" fmla="*/ 4008787 h 4008787"/>
                <a:gd name="connsiteX3" fmla="*/ 1710648 w 1743165"/>
                <a:gd name="connsiteY3" fmla="*/ 3992753 h 4008787"/>
                <a:gd name="connsiteX4" fmla="*/ 1379422 w 1743165"/>
                <a:gd name="connsiteY4" fmla="*/ 3053799 h 4008787"/>
                <a:gd name="connsiteX5" fmla="*/ 1390154 w 1743165"/>
                <a:gd name="connsiteY5" fmla="*/ 3032344 h 4008787"/>
                <a:gd name="connsiteX6" fmla="*/ 960887 w 1743165"/>
                <a:gd name="connsiteY6" fmla="*/ 2077591 h 4008787"/>
                <a:gd name="connsiteX7" fmla="*/ 86256 w 1743165"/>
                <a:gd name="connsiteY7" fmla="*/ 1460756 h 4008787"/>
                <a:gd name="connsiteX8" fmla="*/ 660401 w 1743165"/>
                <a:gd name="connsiteY8" fmla="*/ 66173 h 4008787"/>
                <a:gd name="connsiteX9" fmla="*/ 769028 w 1743165"/>
                <a:gd name="connsiteY9" fmla="*/ 13835 h 400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165" h="4008787">
                  <a:moveTo>
                    <a:pt x="802706" y="0"/>
                  </a:moveTo>
                  <a:lnTo>
                    <a:pt x="1743165" y="0"/>
                  </a:lnTo>
                  <a:lnTo>
                    <a:pt x="1743165" y="4008787"/>
                  </a:lnTo>
                  <a:lnTo>
                    <a:pt x="1710648" y="3992753"/>
                  </a:lnTo>
                  <a:cubicBezTo>
                    <a:pt x="1383531" y="3794755"/>
                    <a:pt x="1247959" y="3438650"/>
                    <a:pt x="1379422" y="3053799"/>
                  </a:cubicBezTo>
                  <a:cubicBezTo>
                    <a:pt x="1384788" y="3048435"/>
                    <a:pt x="1384788" y="3043071"/>
                    <a:pt x="1390154" y="3032344"/>
                  </a:cubicBezTo>
                  <a:cubicBezTo>
                    <a:pt x="1620885" y="2426237"/>
                    <a:pt x="1594056" y="2270687"/>
                    <a:pt x="960887" y="2077591"/>
                  </a:cubicBezTo>
                  <a:cubicBezTo>
                    <a:pt x="617474" y="1970315"/>
                    <a:pt x="268695" y="1787947"/>
                    <a:pt x="86256" y="1460756"/>
                  </a:cubicBezTo>
                  <a:cubicBezTo>
                    <a:pt x="-160572" y="1026290"/>
                    <a:pt x="150646" y="318271"/>
                    <a:pt x="660401" y="66173"/>
                  </a:cubicBezTo>
                  <a:cubicBezTo>
                    <a:pt x="696620" y="47400"/>
                    <a:pt x="732840" y="29968"/>
                    <a:pt x="769028" y="13835"/>
                  </a:cubicBezTo>
                  <a:close/>
                </a:path>
              </a:pathLst>
            </a:custGeom>
            <a:solidFill>
              <a:srgbClr val="C6C5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 rot="16200000">
            <a:off x="9949234" y="4615234"/>
            <a:ext cx="1797340" cy="2688191"/>
            <a:chOff x="0" y="1857367"/>
            <a:chExt cx="3354171" cy="5016666"/>
          </a:xfrm>
        </p:grpSpPr>
        <p:sp>
          <p:nvSpPr>
            <p:cNvPr id="12" name="任意多边形: 形状 11"/>
            <p:cNvSpPr/>
            <p:nvPr userDrawn="1"/>
          </p:nvSpPr>
          <p:spPr bwMode="auto">
            <a:xfrm>
              <a:off x="0" y="1857367"/>
              <a:ext cx="3354171" cy="5016666"/>
            </a:xfrm>
            <a:custGeom>
              <a:avLst/>
              <a:gdLst>
                <a:gd name="connsiteX0" fmla="*/ 0 w 3354171"/>
                <a:gd name="connsiteY0" fmla="*/ 0 h 5016666"/>
                <a:gd name="connsiteX1" fmla="*/ 53260 w 3354171"/>
                <a:gd name="connsiteY1" fmla="*/ 22311 h 5016666"/>
                <a:gd name="connsiteX2" fmla="*/ 347843 w 3354171"/>
                <a:gd name="connsiteY2" fmla="*/ 906089 h 5016666"/>
                <a:gd name="connsiteX3" fmla="*/ 1248143 w 3354171"/>
                <a:gd name="connsiteY3" fmla="*/ 1912339 h 5016666"/>
                <a:gd name="connsiteX4" fmla="*/ 1830690 w 3354171"/>
                <a:gd name="connsiteY4" fmla="*/ 3660035 h 5016666"/>
                <a:gd name="connsiteX5" fmla="*/ 3089932 w 3354171"/>
                <a:gd name="connsiteY5" fmla="*/ 4454442 h 5016666"/>
                <a:gd name="connsiteX6" fmla="*/ 3309962 w 3354171"/>
                <a:gd name="connsiteY6" fmla="*/ 4846773 h 5016666"/>
                <a:gd name="connsiteX7" fmla="*/ 3354171 w 3354171"/>
                <a:gd name="connsiteY7" fmla="*/ 5016666 h 5016666"/>
                <a:gd name="connsiteX8" fmla="*/ 0 w 3354171"/>
                <a:gd name="connsiteY8" fmla="*/ 5016666 h 501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4171" h="5016666">
                  <a:moveTo>
                    <a:pt x="0" y="0"/>
                  </a:moveTo>
                  <a:lnTo>
                    <a:pt x="53260" y="22311"/>
                  </a:lnTo>
                  <a:cubicBezTo>
                    <a:pt x="353360" y="171262"/>
                    <a:pt x="352257" y="469165"/>
                    <a:pt x="347843" y="906089"/>
                  </a:cubicBezTo>
                  <a:cubicBezTo>
                    <a:pt x="359612" y="1771111"/>
                    <a:pt x="618522" y="1518077"/>
                    <a:pt x="1248143" y="1912339"/>
                  </a:cubicBezTo>
                  <a:cubicBezTo>
                    <a:pt x="1907186" y="2377214"/>
                    <a:pt x="1565896" y="3048047"/>
                    <a:pt x="1830690" y="3660035"/>
                  </a:cubicBezTo>
                  <a:cubicBezTo>
                    <a:pt x="2083715" y="4242600"/>
                    <a:pt x="2701568" y="4018989"/>
                    <a:pt x="3089932" y="4454442"/>
                  </a:cubicBezTo>
                  <a:cubicBezTo>
                    <a:pt x="3189230" y="4576546"/>
                    <a:pt x="3261589" y="4708671"/>
                    <a:pt x="3309962" y="4846773"/>
                  </a:cubicBezTo>
                  <a:lnTo>
                    <a:pt x="3354171" y="5016666"/>
                  </a:lnTo>
                  <a:lnTo>
                    <a:pt x="0" y="5016666"/>
                  </a:lnTo>
                  <a:close/>
                </a:path>
              </a:pathLst>
            </a:custGeom>
            <a:solidFill>
              <a:srgbClr val="F6E9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0" y="2889075"/>
              <a:ext cx="1642932" cy="3984958"/>
            </a:xfrm>
            <a:custGeom>
              <a:avLst/>
              <a:gdLst>
                <a:gd name="connsiteX0" fmla="*/ 0 w 1642932"/>
                <a:gd name="connsiteY0" fmla="*/ 0 h 3984958"/>
                <a:gd name="connsiteX1" fmla="*/ 150601 w 1642932"/>
                <a:gd name="connsiteY1" fmla="*/ 13717 h 3984958"/>
                <a:gd name="connsiteX2" fmla="*/ 395241 w 1642932"/>
                <a:gd name="connsiteY2" fmla="*/ 75174 h 3984958"/>
                <a:gd name="connsiteX3" fmla="*/ 1605097 w 1642932"/>
                <a:gd name="connsiteY3" fmla="*/ 1159177 h 3984958"/>
                <a:gd name="connsiteX4" fmla="*/ 1065406 w 1642932"/>
                <a:gd name="connsiteY4" fmla="*/ 2201716 h 3984958"/>
                <a:gd name="connsiteX5" fmla="*/ 1035753 w 1642932"/>
                <a:gd name="connsiteY5" fmla="*/ 2207640 h 3984958"/>
                <a:gd name="connsiteX6" fmla="*/ 507924 w 1642932"/>
                <a:gd name="connsiteY6" fmla="*/ 3173173 h 3984958"/>
                <a:gd name="connsiteX7" fmla="*/ 632850 w 1642932"/>
                <a:gd name="connsiteY7" fmla="*/ 3873410 h 3984958"/>
                <a:gd name="connsiteX8" fmla="*/ 623154 w 1642932"/>
                <a:gd name="connsiteY8" fmla="*/ 3984958 h 3984958"/>
                <a:gd name="connsiteX9" fmla="*/ 0 w 1642932"/>
                <a:gd name="connsiteY9" fmla="*/ 3984958 h 398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2932" h="3984958">
                  <a:moveTo>
                    <a:pt x="0" y="0"/>
                  </a:moveTo>
                  <a:lnTo>
                    <a:pt x="150601" y="13717"/>
                  </a:lnTo>
                  <a:cubicBezTo>
                    <a:pt x="230665" y="27785"/>
                    <a:pt x="312212" y="48518"/>
                    <a:pt x="395241" y="75174"/>
                  </a:cubicBezTo>
                  <a:cubicBezTo>
                    <a:pt x="1065406" y="193644"/>
                    <a:pt x="1444969" y="554979"/>
                    <a:pt x="1605097" y="1159177"/>
                  </a:cubicBezTo>
                  <a:cubicBezTo>
                    <a:pt x="1735571" y="1627135"/>
                    <a:pt x="1522067" y="2047705"/>
                    <a:pt x="1065406" y="2201716"/>
                  </a:cubicBezTo>
                  <a:cubicBezTo>
                    <a:pt x="1053545" y="2207640"/>
                    <a:pt x="1047614" y="2207640"/>
                    <a:pt x="1035753" y="2207640"/>
                  </a:cubicBezTo>
                  <a:cubicBezTo>
                    <a:pt x="383380" y="2403116"/>
                    <a:pt x="270697" y="2527510"/>
                    <a:pt x="507924" y="3173173"/>
                  </a:cubicBezTo>
                  <a:cubicBezTo>
                    <a:pt x="585764" y="3395306"/>
                    <a:pt x="640437" y="3635949"/>
                    <a:pt x="632850" y="3873410"/>
                  </a:cubicBezTo>
                  <a:lnTo>
                    <a:pt x="623154" y="3984958"/>
                  </a:lnTo>
                  <a:lnTo>
                    <a:pt x="0" y="3984958"/>
                  </a:lnTo>
                  <a:close/>
                </a:path>
              </a:pathLst>
            </a:custGeom>
            <a:solidFill>
              <a:srgbClr val="C6C5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2433746" y="2122962"/>
            <a:ext cx="7848589" cy="1765108"/>
            <a:chOff x="2433746" y="2006964"/>
            <a:chExt cx="7848589" cy="1765108"/>
          </a:xfrm>
        </p:grpSpPr>
        <p:sp>
          <p:nvSpPr>
            <p:cNvPr id="88" name="文本框 87"/>
            <p:cNvSpPr txBox="1"/>
            <p:nvPr/>
          </p:nvSpPr>
          <p:spPr>
            <a:xfrm>
              <a:off x="2433746" y="2006964"/>
              <a:ext cx="7848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kern="0" spc="100" dirty="0" smtClean="0">
                  <a:solidFill>
                    <a:srgbClr val="D19597"/>
                  </a:solidFill>
                  <a:cs typeface="+mn-ea"/>
                  <a:sym typeface="+mn-lt"/>
                </a:rPr>
                <a:t>莫兰迪研究生复试模板</a:t>
              </a:r>
              <a:endParaRPr lang="zh-CN" altLang="en-US" sz="5400" kern="0" spc="100" dirty="0">
                <a:solidFill>
                  <a:srgbClr val="D19597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2728369" y="3158378"/>
              <a:ext cx="6919928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Your content is printed here, or by copying your text, select Paste in this box. Your content is printed here, or by copying your text, select Paste in this box. 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022737" y="4729849"/>
            <a:ext cx="2146527" cy="468000"/>
            <a:chOff x="5065486" y="4715335"/>
            <a:chExt cx="2146527" cy="468000"/>
          </a:xfrm>
        </p:grpSpPr>
        <p:sp>
          <p:nvSpPr>
            <p:cNvPr id="100" name="矩形: 圆角 99"/>
            <p:cNvSpPr/>
            <p:nvPr/>
          </p:nvSpPr>
          <p:spPr>
            <a:xfrm>
              <a:off x="5065486" y="4715335"/>
              <a:ext cx="2146527" cy="468000"/>
            </a:xfrm>
            <a:prstGeom prst="roundRect">
              <a:avLst>
                <a:gd name="adj" fmla="val 50000"/>
              </a:avLst>
            </a:prstGeom>
            <a:solidFill>
              <a:srgbClr val="D19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19597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276975" y="474928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mtClean="0">
                  <a:solidFill>
                    <a:schemeClr val="bg1"/>
                  </a:solidFill>
                  <a:cs typeface="+mn-ea"/>
                  <a:sym typeface="+mn-lt"/>
                </a:rPr>
                <a:t>学生：代用名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3956192" y="498972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专业认知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6392626" y="2067369"/>
            <a:ext cx="5089091" cy="947984"/>
            <a:chOff x="6477604" y="1886867"/>
            <a:chExt cx="5089091" cy="947984"/>
          </a:xfrm>
        </p:grpSpPr>
        <p:grpSp>
          <p:nvGrpSpPr>
            <p:cNvPr id="51" name="组合 50"/>
            <p:cNvGrpSpPr/>
            <p:nvPr/>
          </p:nvGrpSpPr>
          <p:grpSpPr>
            <a:xfrm>
              <a:off x="7425588" y="1925180"/>
              <a:ext cx="4141107" cy="871358"/>
              <a:chOff x="2747224" y="1937402"/>
              <a:chExt cx="4141107" cy="871358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2747224" y="2390569"/>
                <a:ext cx="4141107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在此框中选择粘贴。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747225" y="1937402"/>
                <a:ext cx="16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6477604" y="1886867"/>
              <a:ext cx="947984" cy="947984"/>
              <a:chOff x="6747255" y="4696248"/>
              <a:chExt cx="1121299" cy="1121299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6884043" y="4832241"/>
                <a:ext cx="847725" cy="849313"/>
              </a:xfrm>
              <a:prstGeom prst="ellipse">
                <a:avLst/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69" name="图片 5" descr="add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255" y="4696248"/>
                <a:ext cx="1121299" cy="1121299"/>
              </a:xfrm>
              <a:prstGeom prst="rect">
                <a:avLst/>
              </a:prstGeom>
            </p:spPr>
          </p:pic>
        </p:grpSp>
      </p:grpSp>
      <p:grpSp>
        <p:nvGrpSpPr>
          <p:cNvPr id="98" name="组合 97"/>
          <p:cNvGrpSpPr/>
          <p:nvPr/>
        </p:nvGrpSpPr>
        <p:grpSpPr>
          <a:xfrm>
            <a:off x="6392626" y="3605322"/>
            <a:ext cx="5089091" cy="947984"/>
            <a:chOff x="6477604" y="1886867"/>
            <a:chExt cx="5089091" cy="947984"/>
          </a:xfrm>
        </p:grpSpPr>
        <p:grpSp>
          <p:nvGrpSpPr>
            <p:cNvPr id="99" name="组合 98"/>
            <p:cNvGrpSpPr/>
            <p:nvPr/>
          </p:nvGrpSpPr>
          <p:grpSpPr>
            <a:xfrm>
              <a:off x="7425588" y="1925180"/>
              <a:ext cx="4141107" cy="871358"/>
              <a:chOff x="2747224" y="1937402"/>
              <a:chExt cx="4141107" cy="871358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2747224" y="2390569"/>
                <a:ext cx="4141107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在此框中选择粘贴。</a:t>
                </a: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2747225" y="1937402"/>
                <a:ext cx="16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6477604" y="1886867"/>
              <a:ext cx="947984" cy="947984"/>
              <a:chOff x="6747255" y="4696248"/>
              <a:chExt cx="1121299" cy="1121299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6884043" y="4832241"/>
                <a:ext cx="847725" cy="849313"/>
              </a:xfrm>
              <a:prstGeom prst="ellipse">
                <a:avLst/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02" name="图片 5" descr="add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255" y="4696248"/>
                <a:ext cx="1121299" cy="1121299"/>
              </a:xfrm>
              <a:prstGeom prst="rect">
                <a:avLst/>
              </a:prstGeom>
            </p:spPr>
          </p:pic>
        </p:grpSp>
      </p:grpSp>
      <p:grpSp>
        <p:nvGrpSpPr>
          <p:cNvPr id="105" name="组合 104"/>
          <p:cNvGrpSpPr/>
          <p:nvPr/>
        </p:nvGrpSpPr>
        <p:grpSpPr>
          <a:xfrm>
            <a:off x="6392626" y="5143275"/>
            <a:ext cx="5089091" cy="947984"/>
            <a:chOff x="6477604" y="1886867"/>
            <a:chExt cx="5089091" cy="947984"/>
          </a:xfrm>
        </p:grpSpPr>
        <p:grpSp>
          <p:nvGrpSpPr>
            <p:cNvPr id="106" name="组合 105"/>
            <p:cNvGrpSpPr/>
            <p:nvPr/>
          </p:nvGrpSpPr>
          <p:grpSpPr>
            <a:xfrm>
              <a:off x="7425588" y="1925180"/>
              <a:ext cx="4141107" cy="871358"/>
              <a:chOff x="2747224" y="1937402"/>
              <a:chExt cx="4141107" cy="871358"/>
            </a:xfrm>
          </p:grpSpPr>
          <p:sp>
            <p:nvSpPr>
              <p:cNvPr id="110" name="文本框 109"/>
              <p:cNvSpPr txBox="1"/>
              <p:nvPr/>
            </p:nvSpPr>
            <p:spPr>
              <a:xfrm>
                <a:off x="2747224" y="2390569"/>
                <a:ext cx="4141107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在此框中选择粘贴。</a:t>
                </a: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2747225" y="1937402"/>
                <a:ext cx="16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6477604" y="1886867"/>
              <a:ext cx="947984" cy="947984"/>
              <a:chOff x="6747255" y="4696248"/>
              <a:chExt cx="1121299" cy="1121299"/>
            </a:xfrm>
          </p:grpSpPr>
          <p:sp>
            <p:nvSpPr>
              <p:cNvPr id="108" name="椭圆 107"/>
              <p:cNvSpPr/>
              <p:nvPr/>
            </p:nvSpPr>
            <p:spPr>
              <a:xfrm>
                <a:off x="6884043" y="4832241"/>
                <a:ext cx="847725" cy="849313"/>
              </a:xfrm>
              <a:prstGeom prst="ellipse">
                <a:avLst/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09" name="图片 5" descr="add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255" y="4696248"/>
                <a:ext cx="1121299" cy="1121299"/>
              </a:xfrm>
              <a:prstGeom prst="rect">
                <a:avLst/>
              </a:prstGeom>
            </p:spPr>
          </p:pic>
        </p:grpSp>
      </p:grpSp>
      <p:grpSp>
        <p:nvGrpSpPr>
          <p:cNvPr id="114" name="组合 113"/>
          <p:cNvGrpSpPr/>
          <p:nvPr/>
        </p:nvGrpSpPr>
        <p:grpSpPr>
          <a:xfrm>
            <a:off x="710283" y="2067369"/>
            <a:ext cx="5089091" cy="947984"/>
            <a:chOff x="6477604" y="1886867"/>
            <a:chExt cx="5089091" cy="947984"/>
          </a:xfrm>
        </p:grpSpPr>
        <p:grpSp>
          <p:nvGrpSpPr>
            <p:cNvPr id="129" name="组合 128"/>
            <p:cNvGrpSpPr/>
            <p:nvPr/>
          </p:nvGrpSpPr>
          <p:grpSpPr>
            <a:xfrm>
              <a:off x="7425588" y="1925180"/>
              <a:ext cx="4141107" cy="871358"/>
              <a:chOff x="2747224" y="1937402"/>
              <a:chExt cx="4141107" cy="871358"/>
            </a:xfrm>
          </p:grpSpPr>
          <p:sp>
            <p:nvSpPr>
              <p:cNvPr id="133" name="文本框 132"/>
              <p:cNvSpPr txBox="1"/>
              <p:nvPr/>
            </p:nvSpPr>
            <p:spPr>
              <a:xfrm>
                <a:off x="2747224" y="2390569"/>
                <a:ext cx="4141107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在此框中选择粘贴。</a:t>
                </a: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2747225" y="1937402"/>
                <a:ext cx="16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6477604" y="1886867"/>
              <a:ext cx="947984" cy="947984"/>
              <a:chOff x="6747255" y="4696248"/>
              <a:chExt cx="1121299" cy="1121299"/>
            </a:xfrm>
          </p:grpSpPr>
          <p:sp>
            <p:nvSpPr>
              <p:cNvPr id="131" name="椭圆 130"/>
              <p:cNvSpPr/>
              <p:nvPr/>
            </p:nvSpPr>
            <p:spPr>
              <a:xfrm>
                <a:off x="6884043" y="4832241"/>
                <a:ext cx="847725" cy="849313"/>
              </a:xfrm>
              <a:prstGeom prst="ellipse">
                <a:avLst/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32" name="图片 5" descr="add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255" y="4696248"/>
                <a:ext cx="1121299" cy="1121299"/>
              </a:xfrm>
              <a:prstGeom prst="rect">
                <a:avLst/>
              </a:prstGeom>
            </p:spPr>
          </p:pic>
        </p:grpSp>
      </p:grpSp>
      <p:grpSp>
        <p:nvGrpSpPr>
          <p:cNvPr id="115" name="组合 114"/>
          <p:cNvGrpSpPr/>
          <p:nvPr/>
        </p:nvGrpSpPr>
        <p:grpSpPr>
          <a:xfrm>
            <a:off x="710283" y="3605322"/>
            <a:ext cx="5089091" cy="947984"/>
            <a:chOff x="6477604" y="1886867"/>
            <a:chExt cx="5089091" cy="947984"/>
          </a:xfrm>
        </p:grpSpPr>
        <p:grpSp>
          <p:nvGrpSpPr>
            <p:cNvPr id="123" name="组合 122"/>
            <p:cNvGrpSpPr/>
            <p:nvPr/>
          </p:nvGrpSpPr>
          <p:grpSpPr>
            <a:xfrm>
              <a:off x="7425588" y="1925180"/>
              <a:ext cx="4141107" cy="871358"/>
              <a:chOff x="2747224" y="1937402"/>
              <a:chExt cx="4141107" cy="871358"/>
            </a:xfrm>
          </p:grpSpPr>
          <p:sp>
            <p:nvSpPr>
              <p:cNvPr id="127" name="文本框 126"/>
              <p:cNvSpPr txBox="1"/>
              <p:nvPr/>
            </p:nvSpPr>
            <p:spPr>
              <a:xfrm>
                <a:off x="2747224" y="2390569"/>
                <a:ext cx="4141107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在此框中选择粘贴。</a:t>
                </a: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2747225" y="1937402"/>
                <a:ext cx="16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6477604" y="1886867"/>
              <a:ext cx="947984" cy="947984"/>
              <a:chOff x="6747255" y="4696248"/>
              <a:chExt cx="1121299" cy="1121299"/>
            </a:xfrm>
          </p:grpSpPr>
          <p:sp>
            <p:nvSpPr>
              <p:cNvPr id="125" name="椭圆 124"/>
              <p:cNvSpPr/>
              <p:nvPr/>
            </p:nvSpPr>
            <p:spPr>
              <a:xfrm>
                <a:off x="6884043" y="4832241"/>
                <a:ext cx="847725" cy="849313"/>
              </a:xfrm>
              <a:prstGeom prst="ellipse">
                <a:avLst/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26" name="图片 5" descr="add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255" y="4696248"/>
                <a:ext cx="1121299" cy="1121299"/>
              </a:xfrm>
              <a:prstGeom prst="rect">
                <a:avLst/>
              </a:prstGeom>
            </p:spPr>
          </p:pic>
        </p:grpSp>
      </p:grpSp>
      <p:grpSp>
        <p:nvGrpSpPr>
          <p:cNvPr id="116" name="组合 115"/>
          <p:cNvGrpSpPr/>
          <p:nvPr/>
        </p:nvGrpSpPr>
        <p:grpSpPr>
          <a:xfrm>
            <a:off x="710283" y="5143275"/>
            <a:ext cx="5089091" cy="947984"/>
            <a:chOff x="6477604" y="1886867"/>
            <a:chExt cx="5089091" cy="947984"/>
          </a:xfrm>
        </p:grpSpPr>
        <p:grpSp>
          <p:nvGrpSpPr>
            <p:cNvPr id="117" name="组合 116"/>
            <p:cNvGrpSpPr/>
            <p:nvPr/>
          </p:nvGrpSpPr>
          <p:grpSpPr>
            <a:xfrm>
              <a:off x="7425588" y="1925180"/>
              <a:ext cx="4141107" cy="871358"/>
              <a:chOff x="2747224" y="1937402"/>
              <a:chExt cx="4141107" cy="871358"/>
            </a:xfrm>
          </p:grpSpPr>
          <p:sp>
            <p:nvSpPr>
              <p:cNvPr id="121" name="文本框 120"/>
              <p:cNvSpPr txBox="1"/>
              <p:nvPr/>
            </p:nvSpPr>
            <p:spPr>
              <a:xfrm>
                <a:off x="2747224" y="2390569"/>
                <a:ext cx="4141107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在此框中选择粘贴。</a:t>
                </a: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2747225" y="1937402"/>
                <a:ext cx="16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6477604" y="1886867"/>
              <a:ext cx="947984" cy="947984"/>
              <a:chOff x="6747255" y="4696248"/>
              <a:chExt cx="1121299" cy="1121299"/>
            </a:xfrm>
          </p:grpSpPr>
          <p:sp>
            <p:nvSpPr>
              <p:cNvPr id="119" name="椭圆 118"/>
              <p:cNvSpPr/>
              <p:nvPr/>
            </p:nvSpPr>
            <p:spPr>
              <a:xfrm>
                <a:off x="6884043" y="4832241"/>
                <a:ext cx="847725" cy="849313"/>
              </a:xfrm>
              <a:prstGeom prst="ellipse">
                <a:avLst/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20" name="图片 5" descr="add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255" y="4696248"/>
                <a:ext cx="1121299" cy="1121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71501" y="2059570"/>
            <a:ext cx="3614419" cy="3904829"/>
            <a:chOff x="571501" y="2059570"/>
            <a:chExt cx="3614419" cy="3904829"/>
          </a:xfrm>
        </p:grpSpPr>
        <p:grpSp>
          <p:nvGrpSpPr>
            <p:cNvPr id="20" name="组合 19"/>
            <p:cNvGrpSpPr/>
            <p:nvPr/>
          </p:nvGrpSpPr>
          <p:grpSpPr>
            <a:xfrm>
              <a:off x="571501" y="2059570"/>
              <a:ext cx="3614419" cy="1682111"/>
              <a:chOff x="571501" y="2175682"/>
              <a:chExt cx="3614419" cy="168211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2770148" y="217568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71501" y="2700938"/>
                <a:ext cx="3614419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71501" y="4282288"/>
              <a:ext cx="3614419" cy="1682111"/>
              <a:chOff x="571501" y="4282288"/>
              <a:chExt cx="3614419" cy="168211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770148" y="428228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71501" y="4807544"/>
                <a:ext cx="3614419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049634" y="2059570"/>
            <a:ext cx="3570865" cy="3904829"/>
            <a:chOff x="8049634" y="2059570"/>
            <a:chExt cx="3570865" cy="3904829"/>
          </a:xfrm>
        </p:grpSpPr>
        <p:grpSp>
          <p:nvGrpSpPr>
            <p:cNvPr id="21" name="组合 20"/>
            <p:cNvGrpSpPr/>
            <p:nvPr/>
          </p:nvGrpSpPr>
          <p:grpSpPr>
            <a:xfrm>
              <a:off x="8049634" y="2059570"/>
              <a:ext cx="3570865" cy="1682111"/>
              <a:chOff x="8049634" y="2175682"/>
              <a:chExt cx="3570865" cy="1682111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8049635" y="217568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049634" y="2700938"/>
                <a:ext cx="3570865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049634" y="4282288"/>
              <a:ext cx="3570865" cy="1682111"/>
              <a:chOff x="8049634" y="4282288"/>
              <a:chExt cx="3570865" cy="168211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8049635" y="4282288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049634" y="4807544"/>
                <a:ext cx="3570865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90239" y="2384469"/>
            <a:ext cx="3255076" cy="3255031"/>
            <a:chOff x="4479984" y="2258970"/>
            <a:chExt cx="3255076" cy="3255031"/>
          </a:xfrm>
        </p:grpSpPr>
        <p:sp>
          <p:nvSpPr>
            <p:cNvPr id="2" name="任意多边形: 形状 1"/>
            <p:cNvSpPr/>
            <p:nvPr/>
          </p:nvSpPr>
          <p:spPr>
            <a:xfrm rot="18894437">
              <a:off x="4479984" y="3229999"/>
              <a:ext cx="1301898" cy="1301898"/>
            </a:xfrm>
            <a:custGeom>
              <a:avLst/>
              <a:gdLst>
                <a:gd name="connsiteX0" fmla="*/ 0 w 1782547"/>
                <a:gd name="connsiteY0" fmla="*/ 297097 h 1782547"/>
                <a:gd name="connsiteX1" fmla="*/ 297097 w 1782547"/>
                <a:gd name="connsiteY1" fmla="*/ 0 h 1782547"/>
                <a:gd name="connsiteX2" fmla="*/ 1485450 w 1782547"/>
                <a:gd name="connsiteY2" fmla="*/ 0 h 1782547"/>
                <a:gd name="connsiteX3" fmla="*/ 1782547 w 1782547"/>
                <a:gd name="connsiteY3" fmla="*/ 297097 h 1782547"/>
                <a:gd name="connsiteX4" fmla="*/ 1782547 w 1782547"/>
                <a:gd name="connsiteY4" fmla="*/ 1485450 h 1782547"/>
                <a:gd name="connsiteX5" fmla="*/ 1485450 w 1782547"/>
                <a:gd name="connsiteY5" fmla="*/ 1782547 h 1782547"/>
                <a:gd name="connsiteX6" fmla="*/ 297097 w 1782547"/>
                <a:gd name="connsiteY6" fmla="*/ 1782547 h 1782547"/>
                <a:gd name="connsiteX7" fmla="*/ 0 w 1782547"/>
                <a:gd name="connsiteY7" fmla="*/ 1485450 h 1782547"/>
                <a:gd name="connsiteX8" fmla="*/ 0 w 1782547"/>
                <a:gd name="connsiteY8" fmla="*/ 297097 h 178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2547" h="1782547">
                  <a:moveTo>
                    <a:pt x="0" y="297097"/>
                  </a:moveTo>
                  <a:cubicBezTo>
                    <a:pt x="0" y="133015"/>
                    <a:pt x="133015" y="0"/>
                    <a:pt x="297097" y="0"/>
                  </a:cubicBezTo>
                  <a:lnTo>
                    <a:pt x="1485450" y="0"/>
                  </a:lnTo>
                  <a:cubicBezTo>
                    <a:pt x="1649532" y="0"/>
                    <a:pt x="1782547" y="133015"/>
                    <a:pt x="1782547" y="297097"/>
                  </a:cubicBezTo>
                  <a:lnTo>
                    <a:pt x="1782547" y="1485450"/>
                  </a:lnTo>
                  <a:cubicBezTo>
                    <a:pt x="1782547" y="1649532"/>
                    <a:pt x="1649532" y="1782547"/>
                    <a:pt x="1485450" y="1782547"/>
                  </a:cubicBezTo>
                  <a:lnTo>
                    <a:pt x="297097" y="1782547"/>
                  </a:lnTo>
                  <a:cubicBezTo>
                    <a:pt x="133015" y="1782547"/>
                    <a:pt x="0" y="1649532"/>
                    <a:pt x="0" y="1485450"/>
                  </a:cubicBezTo>
                  <a:lnTo>
                    <a:pt x="0" y="297097"/>
                  </a:lnTo>
                  <a:close/>
                </a:path>
              </a:pathLst>
            </a:custGeom>
            <a:solidFill>
              <a:srgbClr val="DAAAA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3049" tIns="343049" rIns="343049" bIns="34304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" name="任意多边形: 形状 2"/>
            <p:cNvSpPr/>
            <p:nvPr/>
          </p:nvSpPr>
          <p:spPr>
            <a:xfrm rot="18894437">
              <a:off x="5447875" y="2258970"/>
              <a:ext cx="1301898" cy="1301898"/>
            </a:xfrm>
            <a:custGeom>
              <a:avLst/>
              <a:gdLst>
                <a:gd name="connsiteX0" fmla="*/ 0 w 1782547"/>
                <a:gd name="connsiteY0" fmla="*/ 297097 h 1782547"/>
                <a:gd name="connsiteX1" fmla="*/ 297097 w 1782547"/>
                <a:gd name="connsiteY1" fmla="*/ 0 h 1782547"/>
                <a:gd name="connsiteX2" fmla="*/ 1485450 w 1782547"/>
                <a:gd name="connsiteY2" fmla="*/ 0 h 1782547"/>
                <a:gd name="connsiteX3" fmla="*/ 1782547 w 1782547"/>
                <a:gd name="connsiteY3" fmla="*/ 297097 h 1782547"/>
                <a:gd name="connsiteX4" fmla="*/ 1782547 w 1782547"/>
                <a:gd name="connsiteY4" fmla="*/ 1485450 h 1782547"/>
                <a:gd name="connsiteX5" fmla="*/ 1485450 w 1782547"/>
                <a:gd name="connsiteY5" fmla="*/ 1782547 h 1782547"/>
                <a:gd name="connsiteX6" fmla="*/ 297097 w 1782547"/>
                <a:gd name="connsiteY6" fmla="*/ 1782547 h 1782547"/>
                <a:gd name="connsiteX7" fmla="*/ 0 w 1782547"/>
                <a:gd name="connsiteY7" fmla="*/ 1485450 h 1782547"/>
                <a:gd name="connsiteX8" fmla="*/ 0 w 1782547"/>
                <a:gd name="connsiteY8" fmla="*/ 297097 h 178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2547" h="1782547">
                  <a:moveTo>
                    <a:pt x="1485450" y="0"/>
                  </a:moveTo>
                  <a:cubicBezTo>
                    <a:pt x="1649532" y="0"/>
                    <a:pt x="1782547" y="133015"/>
                    <a:pt x="1782547" y="297097"/>
                  </a:cubicBezTo>
                  <a:lnTo>
                    <a:pt x="1782547" y="1485450"/>
                  </a:lnTo>
                  <a:cubicBezTo>
                    <a:pt x="1782547" y="1649532"/>
                    <a:pt x="1649532" y="1782547"/>
                    <a:pt x="1485450" y="1782547"/>
                  </a:cubicBezTo>
                  <a:lnTo>
                    <a:pt x="297097" y="1782547"/>
                  </a:lnTo>
                  <a:cubicBezTo>
                    <a:pt x="133015" y="1782547"/>
                    <a:pt x="0" y="1649532"/>
                    <a:pt x="0" y="1485450"/>
                  </a:cubicBezTo>
                  <a:lnTo>
                    <a:pt x="0" y="297097"/>
                  </a:lnTo>
                  <a:cubicBezTo>
                    <a:pt x="0" y="133015"/>
                    <a:pt x="133015" y="0"/>
                    <a:pt x="297097" y="0"/>
                  </a:cubicBezTo>
                  <a:lnTo>
                    <a:pt x="1485450" y="0"/>
                  </a:lnTo>
                  <a:close/>
                </a:path>
              </a:pathLst>
            </a:custGeom>
            <a:solidFill>
              <a:srgbClr val="D1959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3049" tIns="343049" rIns="343049" bIns="34304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18894437">
              <a:off x="6433162" y="3241074"/>
              <a:ext cx="1301898" cy="1301898"/>
            </a:xfrm>
            <a:custGeom>
              <a:avLst/>
              <a:gdLst>
                <a:gd name="connsiteX0" fmla="*/ 0 w 1782547"/>
                <a:gd name="connsiteY0" fmla="*/ 297097 h 1782547"/>
                <a:gd name="connsiteX1" fmla="*/ 297097 w 1782547"/>
                <a:gd name="connsiteY1" fmla="*/ 0 h 1782547"/>
                <a:gd name="connsiteX2" fmla="*/ 1485450 w 1782547"/>
                <a:gd name="connsiteY2" fmla="*/ 0 h 1782547"/>
                <a:gd name="connsiteX3" fmla="*/ 1782547 w 1782547"/>
                <a:gd name="connsiteY3" fmla="*/ 297097 h 1782547"/>
                <a:gd name="connsiteX4" fmla="*/ 1782547 w 1782547"/>
                <a:gd name="connsiteY4" fmla="*/ 1485450 h 1782547"/>
                <a:gd name="connsiteX5" fmla="*/ 1485450 w 1782547"/>
                <a:gd name="connsiteY5" fmla="*/ 1782547 h 1782547"/>
                <a:gd name="connsiteX6" fmla="*/ 297097 w 1782547"/>
                <a:gd name="connsiteY6" fmla="*/ 1782547 h 1782547"/>
                <a:gd name="connsiteX7" fmla="*/ 0 w 1782547"/>
                <a:gd name="connsiteY7" fmla="*/ 1485450 h 1782547"/>
                <a:gd name="connsiteX8" fmla="*/ 0 w 1782547"/>
                <a:gd name="connsiteY8" fmla="*/ 297097 h 178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2547" h="1782547">
                  <a:moveTo>
                    <a:pt x="1782547" y="1485450"/>
                  </a:moveTo>
                  <a:cubicBezTo>
                    <a:pt x="1782547" y="1649532"/>
                    <a:pt x="1649532" y="1782547"/>
                    <a:pt x="1485450" y="1782547"/>
                  </a:cubicBezTo>
                  <a:lnTo>
                    <a:pt x="297097" y="1782547"/>
                  </a:lnTo>
                  <a:cubicBezTo>
                    <a:pt x="133015" y="1782547"/>
                    <a:pt x="0" y="1649532"/>
                    <a:pt x="0" y="1485450"/>
                  </a:cubicBezTo>
                  <a:lnTo>
                    <a:pt x="0" y="297097"/>
                  </a:lnTo>
                  <a:cubicBezTo>
                    <a:pt x="0" y="133015"/>
                    <a:pt x="133015" y="0"/>
                    <a:pt x="297097" y="0"/>
                  </a:cubicBezTo>
                  <a:lnTo>
                    <a:pt x="1485450" y="0"/>
                  </a:lnTo>
                  <a:cubicBezTo>
                    <a:pt x="1649532" y="0"/>
                    <a:pt x="1782547" y="133015"/>
                    <a:pt x="1782547" y="297097"/>
                  </a:cubicBezTo>
                  <a:lnTo>
                    <a:pt x="1782547" y="1485450"/>
                  </a:lnTo>
                  <a:close/>
                </a:path>
              </a:pathLst>
            </a:custGeom>
            <a:solidFill>
              <a:srgbClr val="DAAAA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3049" tIns="343050" rIns="343049" bIns="34304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18894437">
              <a:off x="5465271" y="4212103"/>
              <a:ext cx="1301898" cy="1301898"/>
            </a:xfrm>
            <a:custGeom>
              <a:avLst/>
              <a:gdLst>
                <a:gd name="connsiteX0" fmla="*/ 0 w 1782547"/>
                <a:gd name="connsiteY0" fmla="*/ 297097 h 1782547"/>
                <a:gd name="connsiteX1" fmla="*/ 297097 w 1782547"/>
                <a:gd name="connsiteY1" fmla="*/ 0 h 1782547"/>
                <a:gd name="connsiteX2" fmla="*/ 1485450 w 1782547"/>
                <a:gd name="connsiteY2" fmla="*/ 0 h 1782547"/>
                <a:gd name="connsiteX3" fmla="*/ 1782547 w 1782547"/>
                <a:gd name="connsiteY3" fmla="*/ 297097 h 1782547"/>
                <a:gd name="connsiteX4" fmla="*/ 1782547 w 1782547"/>
                <a:gd name="connsiteY4" fmla="*/ 1485450 h 1782547"/>
                <a:gd name="connsiteX5" fmla="*/ 1485450 w 1782547"/>
                <a:gd name="connsiteY5" fmla="*/ 1782547 h 1782547"/>
                <a:gd name="connsiteX6" fmla="*/ 297097 w 1782547"/>
                <a:gd name="connsiteY6" fmla="*/ 1782547 h 1782547"/>
                <a:gd name="connsiteX7" fmla="*/ 0 w 1782547"/>
                <a:gd name="connsiteY7" fmla="*/ 1485450 h 1782547"/>
                <a:gd name="connsiteX8" fmla="*/ 0 w 1782547"/>
                <a:gd name="connsiteY8" fmla="*/ 297097 h 178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2547" h="1782547">
                  <a:moveTo>
                    <a:pt x="297097" y="1782547"/>
                  </a:moveTo>
                  <a:cubicBezTo>
                    <a:pt x="133015" y="1782547"/>
                    <a:pt x="0" y="1649532"/>
                    <a:pt x="0" y="1485450"/>
                  </a:cubicBezTo>
                  <a:lnTo>
                    <a:pt x="0" y="297097"/>
                  </a:lnTo>
                  <a:cubicBezTo>
                    <a:pt x="0" y="133015"/>
                    <a:pt x="133015" y="0"/>
                    <a:pt x="297097" y="0"/>
                  </a:cubicBezTo>
                  <a:lnTo>
                    <a:pt x="1485450" y="0"/>
                  </a:lnTo>
                  <a:cubicBezTo>
                    <a:pt x="1649532" y="0"/>
                    <a:pt x="1782547" y="133015"/>
                    <a:pt x="1782547" y="297097"/>
                  </a:cubicBezTo>
                  <a:lnTo>
                    <a:pt x="1782547" y="1485450"/>
                  </a:lnTo>
                  <a:cubicBezTo>
                    <a:pt x="1782547" y="1649532"/>
                    <a:pt x="1649532" y="1782547"/>
                    <a:pt x="1485450" y="1782547"/>
                  </a:cubicBezTo>
                  <a:lnTo>
                    <a:pt x="297097" y="1782547"/>
                  </a:lnTo>
                  <a:close/>
                </a:path>
              </a:pathLst>
            </a:custGeom>
            <a:solidFill>
              <a:srgbClr val="D1959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3049" tIns="343049" rIns="343049" bIns="343049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6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太阳形 44"/>
            <p:cNvSpPr>
              <a:spLocks noChangeArrowheads="1"/>
            </p:cNvSpPr>
            <p:nvPr/>
          </p:nvSpPr>
          <p:spPr bwMode="auto">
            <a:xfrm>
              <a:off x="5810824" y="2621919"/>
              <a:ext cx="576000" cy="576000"/>
            </a:xfrm>
            <a:custGeom>
              <a:avLst/>
              <a:gdLst>
                <a:gd name="connsiteX0" fmla="*/ 385710 w 608838"/>
                <a:gd name="connsiteY0" fmla="*/ 348311 h 596560"/>
                <a:gd name="connsiteX1" fmla="*/ 413544 w 608838"/>
                <a:gd name="connsiteY1" fmla="*/ 348311 h 596560"/>
                <a:gd name="connsiteX2" fmla="*/ 427485 w 608838"/>
                <a:gd name="connsiteY2" fmla="*/ 348311 h 596560"/>
                <a:gd name="connsiteX3" fmla="*/ 427485 w 608838"/>
                <a:gd name="connsiteY3" fmla="*/ 390015 h 596560"/>
                <a:gd name="connsiteX4" fmla="*/ 385710 w 608838"/>
                <a:gd name="connsiteY4" fmla="*/ 390015 h 596560"/>
                <a:gd name="connsiteX5" fmla="*/ 385710 w 608838"/>
                <a:gd name="connsiteY5" fmla="*/ 355881 h 596560"/>
                <a:gd name="connsiteX6" fmla="*/ 351898 w 608838"/>
                <a:gd name="connsiteY6" fmla="*/ 304981 h 596560"/>
                <a:gd name="connsiteX7" fmla="*/ 351898 w 608838"/>
                <a:gd name="connsiteY7" fmla="*/ 305969 h 596560"/>
                <a:gd name="connsiteX8" fmla="*/ 351898 w 608838"/>
                <a:gd name="connsiteY8" fmla="*/ 320924 h 596560"/>
                <a:gd name="connsiteX9" fmla="*/ 351898 w 608838"/>
                <a:gd name="connsiteY9" fmla="*/ 343028 h 596560"/>
                <a:gd name="connsiteX10" fmla="*/ 351898 w 608838"/>
                <a:gd name="connsiteY10" fmla="*/ 365132 h 596560"/>
                <a:gd name="connsiteX11" fmla="*/ 351898 w 608838"/>
                <a:gd name="connsiteY11" fmla="*/ 431348 h 596560"/>
                <a:gd name="connsiteX12" fmla="*/ 526975 w 608838"/>
                <a:gd name="connsiteY12" fmla="*/ 431348 h 596560"/>
                <a:gd name="connsiteX13" fmla="*/ 548359 w 608838"/>
                <a:gd name="connsiteY13" fmla="*/ 431348 h 596560"/>
                <a:gd name="connsiteX14" fmla="*/ 566164 w 608838"/>
                <a:gd name="connsiteY14" fmla="*/ 431348 h 596560"/>
                <a:gd name="connsiteX15" fmla="*/ 566164 w 608838"/>
                <a:gd name="connsiteY15" fmla="*/ 304981 h 596560"/>
                <a:gd name="connsiteX16" fmla="*/ 551138 w 608838"/>
                <a:gd name="connsiteY16" fmla="*/ 304981 h 596560"/>
                <a:gd name="connsiteX17" fmla="*/ 548359 w 608838"/>
                <a:gd name="connsiteY17" fmla="*/ 304981 h 596560"/>
                <a:gd name="connsiteX18" fmla="*/ 526975 w 608838"/>
                <a:gd name="connsiteY18" fmla="*/ 304981 h 596560"/>
                <a:gd name="connsiteX19" fmla="*/ 491507 w 608838"/>
                <a:gd name="connsiteY19" fmla="*/ 304981 h 596560"/>
                <a:gd name="connsiteX20" fmla="*/ 410445 w 608838"/>
                <a:gd name="connsiteY20" fmla="*/ 304981 h 596560"/>
                <a:gd name="connsiteX21" fmla="*/ 353829 w 608838"/>
                <a:gd name="connsiteY21" fmla="*/ 304981 h 596560"/>
                <a:gd name="connsiteX22" fmla="*/ 42721 w 608838"/>
                <a:gd name="connsiteY22" fmla="*/ 184494 h 596560"/>
                <a:gd name="connsiteX23" fmla="*/ 42721 w 608838"/>
                <a:gd name="connsiteY23" fmla="*/ 190513 h 596560"/>
                <a:gd name="connsiteX24" fmla="*/ 42721 w 608838"/>
                <a:gd name="connsiteY24" fmla="*/ 234297 h 596560"/>
                <a:gd name="connsiteX25" fmla="*/ 42721 w 608838"/>
                <a:gd name="connsiteY25" fmla="*/ 240693 h 596560"/>
                <a:gd name="connsiteX26" fmla="*/ 42721 w 608838"/>
                <a:gd name="connsiteY26" fmla="*/ 321677 h 596560"/>
                <a:gd name="connsiteX27" fmla="*/ 42721 w 608838"/>
                <a:gd name="connsiteY27" fmla="*/ 553905 h 596560"/>
                <a:gd name="connsiteX28" fmla="*/ 526975 w 608838"/>
                <a:gd name="connsiteY28" fmla="*/ 553905 h 596560"/>
                <a:gd name="connsiteX29" fmla="*/ 526975 w 608838"/>
                <a:gd name="connsiteY29" fmla="*/ 474003 h 596560"/>
                <a:gd name="connsiteX30" fmla="*/ 309176 w 608838"/>
                <a:gd name="connsiteY30" fmla="*/ 474003 h 596560"/>
                <a:gd name="connsiteX31" fmla="*/ 309176 w 608838"/>
                <a:gd name="connsiteY31" fmla="*/ 376748 h 596560"/>
                <a:gd name="connsiteX32" fmla="*/ 309176 w 608838"/>
                <a:gd name="connsiteY32" fmla="*/ 354691 h 596560"/>
                <a:gd name="connsiteX33" fmla="*/ 309176 w 608838"/>
                <a:gd name="connsiteY33" fmla="*/ 332587 h 596560"/>
                <a:gd name="connsiteX34" fmla="*/ 309176 w 608838"/>
                <a:gd name="connsiteY34" fmla="*/ 327085 h 596560"/>
                <a:gd name="connsiteX35" fmla="*/ 309176 w 608838"/>
                <a:gd name="connsiteY35" fmla="*/ 279492 h 596560"/>
                <a:gd name="connsiteX36" fmla="*/ 309176 w 608838"/>
                <a:gd name="connsiteY36" fmla="*/ 262326 h 596560"/>
                <a:gd name="connsiteX37" fmla="*/ 343843 w 608838"/>
                <a:gd name="connsiteY37" fmla="*/ 262326 h 596560"/>
                <a:gd name="connsiteX38" fmla="*/ 440025 w 608838"/>
                <a:gd name="connsiteY38" fmla="*/ 262326 h 596560"/>
                <a:gd name="connsiteX39" fmla="*/ 495229 w 608838"/>
                <a:gd name="connsiteY39" fmla="*/ 262326 h 596560"/>
                <a:gd name="connsiteX40" fmla="*/ 517366 w 608838"/>
                <a:gd name="connsiteY40" fmla="*/ 262326 h 596560"/>
                <a:gd name="connsiteX41" fmla="*/ 526975 w 608838"/>
                <a:gd name="connsiteY41" fmla="*/ 262326 h 596560"/>
                <a:gd name="connsiteX42" fmla="*/ 526975 w 608838"/>
                <a:gd name="connsiteY42" fmla="*/ 216661 h 596560"/>
                <a:gd name="connsiteX43" fmla="*/ 526975 w 608838"/>
                <a:gd name="connsiteY43" fmla="*/ 184494 h 596560"/>
                <a:gd name="connsiteX44" fmla="*/ 518214 w 608838"/>
                <a:gd name="connsiteY44" fmla="*/ 184494 h 596560"/>
                <a:gd name="connsiteX45" fmla="*/ 496076 w 608838"/>
                <a:gd name="connsiteY45" fmla="*/ 184494 h 596560"/>
                <a:gd name="connsiteX46" fmla="*/ 473938 w 608838"/>
                <a:gd name="connsiteY46" fmla="*/ 184494 h 596560"/>
                <a:gd name="connsiteX47" fmla="*/ 450435 w 608838"/>
                <a:gd name="connsiteY47" fmla="*/ 184494 h 596560"/>
                <a:gd name="connsiteX48" fmla="*/ 402768 w 608838"/>
                <a:gd name="connsiteY48" fmla="*/ 184494 h 596560"/>
                <a:gd name="connsiteX49" fmla="*/ 145874 w 608838"/>
                <a:gd name="connsiteY49" fmla="*/ 184494 h 596560"/>
                <a:gd name="connsiteX50" fmla="*/ 82098 w 608838"/>
                <a:gd name="connsiteY50" fmla="*/ 184494 h 596560"/>
                <a:gd name="connsiteX51" fmla="*/ 64812 w 608838"/>
                <a:gd name="connsiteY51" fmla="*/ 184494 h 596560"/>
                <a:gd name="connsiteX52" fmla="*/ 451188 w 608838"/>
                <a:gd name="connsiteY52" fmla="*/ 101300 h 596560"/>
                <a:gd name="connsiteX53" fmla="*/ 414166 w 608838"/>
                <a:gd name="connsiteY53" fmla="*/ 111411 h 596560"/>
                <a:gd name="connsiteX54" fmla="*/ 372198 w 608838"/>
                <a:gd name="connsiteY54" fmla="*/ 122839 h 596560"/>
                <a:gd name="connsiteX55" fmla="*/ 302346 w 608838"/>
                <a:gd name="connsiteY55" fmla="*/ 141839 h 596560"/>
                <a:gd name="connsiteX56" fmla="*/ 381619 w 608838"/>
                <a:gd name="connsiteY56" fmla="*/ 141839 h 596560"/>
                <a:gd name="connsiteX57" fmla="*/ 429286 w 608838"/>
                <a:gd name="connsiteY57" fmla="*/ 141839 h 596560"/>
                <a:gd name="connsiteX58" fmla="*/ 462304 w 608838"/>
                <a:gd name="connsiteY58" fmla="*/ 141839 h 596560"/>
                <a:gd name="connsiteX59" fmla="*/ 339557 w 608838"/>
                <a:gd name="connsiteY59" fmla="*/ 57140 h 596560"/>
                <a:gd name="connsiteX60" fmla="*/ 202773 w 608838"/>
                <a:gd name="connsiteY60" fmla="*/ 124814 h 596560"/>
                <a:gd name="connsiteX61" fmla="*/ 352840 w 608838"/>
                <a:gd name="connsiteY61" fmla="*/ 83899 h 596560"/>
                <a:gd name="connsiteX62" fmla="*/ 358869 w 608838"/>
                <a:gd name="connsiteY62" fmla="*/ 0 h 596560"/>
                <a:gd name="connsiteX63" fmla="*/ 394855 w 608838"/>
                <a:gd name="connsiteY63" fmla="*/ 72471 h 596560"/>
                <a:gd name="connsiteX64" fmla="*/ 481145 w 608838"/>
                <a:gd name="connsiteY64" fmla="*/ 48957 h 596560"/>
                <a:gd name="connsiteX65" fmla="*/ 506533 w 608838"/>
                <a:gd name="connsiteY65" fmla="*/ 141839 h 596560"/>
                <a:gd name="connsiteX66" fmla="*/ 569696 w 608838"/>
                <a:gd name="connsiteY66" fmla="*/ 141839 h 596560"/>
                <a:gd name="connsiteX67" fmla="*/ 569696 w 608838"/>
                <a:gd name="connsiteY67" fmla="*/ 262326 h 596560"/>
                <a:gd name="connsiteX68" fmla="*/ 608838 w 608838"/>
                <a:gd name="connsiteY68" fmla="*/ 262326 h 596560"/>
                <a:gd name="connsiteX69" fmla="*/ 608838 w 608838"/>
                <a:gd name="connsiteY69" fmla="*/ 474003 h 596560"/>
                <a:gd name="connsiteX70" fmla="*/ 569696 w 608838"/>
                <a:gd name="connsiteY70" fmla="*/ 474003 h 596560"/>
                <a:gd name="connsiteX71" fmla="*/ 569696 w 608838"/>
                <a:gd name="connsiteY71" fmla="*/ 596560 h 596560"/>
                <a:gd name="connsiteX72" fmla="*/ 0 w 608838"/>
                <a:gd name="connsiteY72" fmla="*/ 596560 h 596560"/>
                <a:gd name="connsiteX73" fmla="*/ 0 w 608838"/>
                <a:gd name="connsiteY73" fmla="*/ 141839 h 596560"/>
                <a:gd name="connsiteX74" fmla="*/ 72113 w 608838"/>
                <a:gd name="connsiteY74" fmla="*/ 141839 h 5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08838" h="596560">
                  <a:moveTo>
                    <a:pt x="385710" y="348311"/>
                  </a:moveTo>
                  <a:lnTo>
                    <a:pt x="413544" y="348311"/>
                  </a:lnTo>
                  <a:lnTo>
                    <a:pt x="427485" y="348311"/>
                  </a:lnTo>
                  <a:lnTo>
                    <a:pt x="427485" y="390015"/>
                  </a:lnTo>
                  <a:lnTo>
                    <a:pt x="385710" y="390015"/>
                  </a:lnTo>
                  <a:lnTo>
                    <a:pt x="385710" y="355881"/>
                  </a:lnTo>
                  <a:close/>
                  <a:moveTo>
                    <a:pt x="351898" y="304981"/>
                  </a:moveTo>
                  <a:lnTo>
                    <a:pt x="351898" y="305969"/>
                  </a:lnTo>
                  <a:lnTo>
                    <a:pt x="351898" y="320924"/>
                  </a:lnTo>
                  <a:lnTo>
                    <a:pt x="351898" y="343028"/>
                  </a:lnTo>
                  <a:lnTo>
                    <a:pt x="351898" y="365132"/>
                  </a:lnTo>
                  <a:lnTo>
                    <a:pt x="351898" y="431348"/>
                  </a:lnTo>
                  <a:lnTo>
                    <a:pt x="526975" y="431348"/>
                  </a:lnTo>
                  <a:lnTo>
                    <a:pt x="548359" y="431348"/>
                  </a:lnTo>
                  <a:lnTo>
                    <a:pt x="566164" y="431348"/>
                  </a:lnTo>
                  <a:lnTo>
                    <a:pt x="566164" y="304981"/>
                  </a:lnTo>
                  <a:lnTo>
                    <a:pt x="551138" y="304981"/>
                  </a:lnTo>
                  <a:lnTo>
                    <a:pt x="548359" y="304981"/>
                  </a:lnTo>
                  <a:lnTo>
                    <a:pt x="526975" y="304981"/>
                  </a:lnTo>
                  <a:lnTo>
                    <a:pt x="491507" y="304981"/>
                  </a:lnTo>
                  <a:lnTo>
                    <a:pt x="410445" y="304981"/>
                  </a:lnTo>
                  <a:lnTo>
                    <a:pt x="353829" y="304981"/>
                  </a:lnTo>
                  <a:close/>
                  <a:moveTo>
                    <a:pt x="42721" y="184494"/>
                  </a:moveTo>
                  <a:lnTo>
                    <a:pt x="42721" y="190513"/>
                  </a:lnTo>
                  <a:lnTo>
                    <a:pt x="42721" y="234297"/>
                  </a:lnTo>
                  <a:lnTo>
                    <a:pt x="42721" y="240693"/>
                  </a:lnTo>
                  <a:lnTo>
                    <a:pt x="42721" y="321677"/>
                  </a:lnTo>
                  <a:lnTo>
                    <a:pt x="42721" y="553905"/>
                  </a:lnTo>
                  <a:lnTo>
                    <a:pt x="526975" y="553905"/>
                  </a:lnTo>
                  <a:lnTo>
                    <a:pt x="526975" y="474003"/>
                  </a:lnTo>
                  <a:lnTo>
                    <a:pt x="309176" y="474003"/>
                  </a:lnTo>
                  <a:lnTo>
                    <a:pt x="309176" y="376748"/>
                  </a:lnTo>
                  <a:lnTo>
                    <a:pt x="309176" y="354691"/>
                  </a:lnTo>
                  <a:lnTo>
                    <a:pt x="309176" y="332587"/>
                  </a:lnTo>
                  <a:lnTo>
                    <a:pt x="309176" y="327085"/>
                  </a:lnTo>
                  <a:lnTo>
                    <a:pt x="309176" y="279492"/>
                  </a:lnTo>
                  <a:lnTo>
                    <a:pt x="309176" y="262326"/>
                  </a:lnTo>
                  <a:lnTo>
                    <a:pt x="343843" y="262326"/>
                  </a:lnTo>
                  <a:lnTo>
                    <a:pt x="440025" y="262326"/>
                  </a:lnTo>
                  <a:lnTo>
                    <a:pt x="495229" y="262326"/>
                  </a:lnTo>
                  <a:lnTo>
                    <a:pt x="517366" y="262326"/>
                  </a:lnTo>
                  <a:lnTo>
                    <a:pt x="526975" y="262326"/>
                  </a:lnTo>
                  <a:lnTo>
                    <a:pt x="526975" y="216661"/>
                  </a:lnTo>
                  <a:lnTo>
                    <a:pt x="526975" y="184494"/>
                  </a:lnTo>
                  <a:lnTo>
                    <a:pt x="518214" y="184494"/>
                  </a:lnTo>
                  <a:lnTo>
                    <a:pt x="496076" y="184494"/>
                  </a:lnTo>
                  <a:lnTo>
                    <a:pt x="473938" y="184494"/>
                  </a:lnTo>
                  <a:lnTo>
                    <a:pt x="450435" y="184494"/>
                  </a:lnTo>
                  <a:lnTo>
                    <a:pt x="402768" y="184494"/>
                  </a:lnTo>
                  <a:lnTo>
                    <a:pt x="145874" y="184494"/>
                  </a:lnTo>
                  <a:lnTo>
                    <a:pt x="82098" y="184494"/>
                  </a:lnTo>
                  <a:lnTo>
                    <a:pt x="64812" y="184494"/>
                  </a:lnTo>
                  <a:close/>
                  <a:moveTo>
                    <a:pt x="451188" y="101300"/>
                  </a:moveTo>
                  <a:lnTo>
                    <a:pt x="414166" y="111411"/>
                  </a:lnTo>
                  <a:lnTo>
                    <a:pt x="372198" y="122839"/>
                  </a:lnTo>
                  <a:lnTo>
                    <a:pt x="302346" y="141839"/>
                  </a:lnTo>
                  <a:lnTo>
                    <a:pt x="381619" y="141839"/>
                  </a:lnTo>
                  <a:lnTo>
                    <a:pt x="429286" y="141839"/>
                  </a:lnTo>
                  <a:lnTo>
                    <a:pt x="462304" y="141839"/>
                  </a:lnTo>
                  <a:close/>
                  <a:moveTo>
                    <a:pt x="339557" y="57140"/>
                  </a:moveTo>
                  <a:lnTo>
                    <a:pt x="202773" y="124814"/>
                  </a:lnTo>
                  <a:lnTo>
                    <a:pt x="352840" y="83899"/>
                  </a:lnTo>
                  <a:close/>
                  <a:moveTo>
                    <a:pt x="358869" y="0"/>
                  </a:moveTo>
                  <a:lnTo>
                    <a:pt x="394855" y="72471"/>
                  </a:lnTo>
                  <a:lnTo>
                    <a:pt x="481145" y="48957"/>
                  </a:lnTo>
                  <a:lnTo>
                    <a:pt x="506533" y="141839"/>
                  </a:lnTo>
                  <a:lnTo>
                    <a:pt x="569696" y="141839"/>
                  </a:lnTo>
                  <a:lnTo>
                    <a:pt x="569696" y="262326"/>
                  </a:lnTo>
                  <a:lnTo>
                    <a:pt x="608838" y="262326"/>
                  </a:lnTo>
                  <a:lnTo>
                    <a:pt x="608838" y="474003"/>
                  </a:lnTo>
                  <a:lnTo>
                    <a:pt x="569696" y="474003"/>
                  </a:lnTo>
                  <a:lnTo>
                    <a:pt x="569696" y="596560"/>
                  </a:lnTo>
                  <a:lnTo>
                    <a:pt x="0" y="596560"/>
                  </a:lnTo>
                  <a:lnTo>
                    <a:pt x="0" y="141839"/>
                  </a:lnTo>
                  <a:lnTo>
                    <a:pt x="72113" y="141839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太阳形 44"/>
            <p:cNvSpPr>
              <a:spLocks noChangeArrowheads="1"/>
            </p:cNvSpPr>
            <p:nvPr/>
          </p:nvSpPr>
          <p:spPr bwMode="auto">
            <a:xfrm>
              <a:off x="6796111" y="3604023"/>
              <a:ext cx="576000" cy="576000"/>
            </a:xfrm>
            <a:custGeom>
              <a:avLst/>
              <a:gdLst>
                <a:gd name="T0" fmla="*/ 11888 w 12803"/>
                <a:gd name="T1" fmla="*/ 0 h 12345"/>
                <a:gd name="T2" fmla="*/ 914 w 12803"/>
                <a:gd name="T3" fmla="*/ 0 h 12345"/>
                <a:gd name="T4" fmla="*/ 0 w 12803"/>
                <a:gd name="T5" fmla="*/ 914 h 12345"/>
                <a:gd name="T6" fmla="*/ 0 w 12803"/>
                <a:gd name="T7" fmla="*/ 8687 h 12345"/>
                <a:gd name="T8" fmla="*/ 914 w 12803"/>
                <a:gd name="T9" fmla="*/ 9602 h 12345"/>
                <a:gd name="T10" fmla="*/ 3201 w 12803"/>
                <a:gd name="T11" fmla="*/ 9602 h 12345"/>
                <a:gd name="T12" fmla="*/ 3201 w 12803"/>
                <a:gd name="T13" fmla="*/ 12345 h 12345"/>
                <a:gd name="T14" fmla="*/ 8230 w 12803"/>
                <a:gd name="T15" fmla="*/ 9602 h 12345"/>
                <a:gd name="T16" fmla="*/ 11888 w 12803"/>
                <a:gd name="T17" fmla="*/ 9602 h 12345"/>
                <a:gd name="T18" fmla="*/ 12803 w 12803"/>
                <a:gd name="T19" fmla="*/ 8687 h 12345"/>
                <a:gd name="T20" fmla="*/ 12803 w 12803"/>
                <a:gd name="T21" fmla="*/ 914 h 12345"/>
                <a:gd name="T22" fmla="*/ 11888 w 12803"/>
                <a:gd name="T23" fmla="*/ 0 h 12345"/>
                <a:gd name="T24" fmla="*/ 3201 w 12803"/>
                <a:gd name="T25" fmla="*/ 5487 h 12345"/>
                <a:gd name="T26" fmla="*/ 2286 w 12803"/>
                <a:gd name="T27" fmla="*/ 4572 h 12345"/>
                <a:gd name="T28" fmla="*/ 3201 w 12803"/>
                <a:gd name="T29" fmla="*/ 3658 h 12345"/>
                <a:gd name="T30" fmla="*/ 4115 w 12803"/>
                <a:gd name="T31" fmla="*/ 4572 h 12345"/>
                <a:gd name="T32" fmla="*/ 3201 w 12803"/>
                <a:gd name="T33" fmla="*/ 5487 h 12345"/>
                <a:gd name="T34" fmla="*/ 6401 w 12803"/>
                <a:gd name="T35" fmla="*/ 5487 h 12345"/>
                <a:gd name="T36" fmla="*/ 5487 w 12803"/>
                <a:gd name="T37" fmla="*/ 4572 h 12345"/>
                <a:gd name="T38" fmla="*/ 6401 w 12803"/>
                <a:gd name="T39" fmla="*/ 3658 h 12345"/>
                <a:gd name="T40" fmla="*/ 7316 w 12803"/>
                <a:gd name="T41" fmla="*/ 4572 h 12345"/>
                <a:gd name="T42" fmla="*/ 6401 w 12803"/>
                <a:gd name="T43" fmla="*/ 5487 h 12345"/>
                <a:gd name="T44" fmla="*/ 9602 w 12803"/>
                <a:gd name="T45" fmla="*/ 5487 h 12345"/>
                <a:gd name="T46" fmla="*/ 8687 w 12803"/>
                <a:gd name="T47" fmla="*/ 4572 h 12345"/>
                <a:gd name="T48" fmla="*/ 9602 w 12803"/>
                <a:gd name="T49" fmla="*/ 3658 h 12345"/>
                <a:gd name="T50" fmla="*/ 10516 w 12803"/>
                <a:gd name="T51" fmla="*/ 4572 h 12345"/>
                <a:gd name="T52" fmla="*/ 9602 w 12803"/>
                <a:gd name="T53" fmla="*/ 5487 h 12345"/>
                <a:gd name="T54" fmla="*/ 9602 w 12803"/>
                <a:gd name="T55" fmla="*/ 5487 h 1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03" h="12345">
                  <a:moveTo>
                    <a:pt x="11888" y="0"/>
                  </a:moveTo>
                  <a:lnTo>
                    <a:pt x="914" y="0"/>
                  </a:lnTo>
                  <a:cubicBezTo>
                    <a:pt x="409" y="0"/>
                    <a:pt x="0" y="409"/>
                    <a:pt x="0" y="914"/>
                  </a:cubicBezTo>
                  <a:lnTo>
                    <a:pt x="0" y="8687"/>
                  </a:lnTo>
                  <a:cubicBezTo>
                    <a:pt x="0" y="9193"/>
                    <a:pt x="409" y="9602"/>
                    <a:pt x="914" y="9602"/>
                  </a:cubicBezTo>
                  <a:lnTo>
                    <a:pt x="3201" y="9602"/>
                  </a:lnTo>
                  <a:lnTo>
                    <a:pt x="3201" y="12345"/>
                  </a:lnTo>
                  <a:lnTo>
                    <a:pt x="8230" y="9602"/>
                  </a:lnTo>
                  <a:lnTo>
                    <a:pt x="11888" y="9602"/>
                  </a:lnTo>
                  <a:cubicBezTo>
                    <a:pt x="12393" y="9602"/>
                    <a:pt x="12803" y="9193"/>
                    <a:pt x="12803" y="8687"/>
                  </a:cubicBezTo>
                  <a:lnTo>
                    <a:pt x="12803" y="914"/>
                  </a:lnTo>
                  <a:cubicBezTo>
                    <a:pt x="12803" y="409"/>
                    <a:pt x="12393" y="0"/>
                    <a:pt x="11888" y="0"/>
                  </a:cubicBezTo>
                  <a:close/>
                  <a:moveTo>
                    <a:pt x="3201" y="5487"/>
                  </a:moveTo>
                  <a:cubicBezTo>
                    <a:pt x="2695" y="5487"/>
                    <a:pt x="2286" y="5077"/>
                    <a:pt x="2286" y="4572"/>
                  </a:cubicBezTo>
                  <a:cubicBezTo>
                    <a:pt x="2286" y="4067"/>
                    <a:pt x="2695" y="3658"/>
                    <a:pt x="3201" y="3658"/>
                  </a:cubicBezTo>
                  <a:cubicBezTo>
                    <a:pt x="3706" y="3658"/>
                    <a:pt x="4115" y="4067"/>
                    <a:pt x="4115" y="4572"/>
                  </a:cubicBezTo>
                  <a:cubicBezTo>
                    <a:pt x="4115" y="5077"/>
                    <a:pt x="3706" y="5487"/>
                    <a:pt x="3201" y="5487"/>
                  </a:cubicBezTo>
                  <a:close/>
                  <a:moveTo>
                    <a:pt x="6401" y="5487"/>
                  </a:moveTo>
                  <a:cubicBezTo>
                    <a:pt x="5896" y="5487"/>
                    <a:pt x="5487" y="5077"/>
                    <a:pt x="5487" y="4572"/>
                  </a:cubicBezTo>
                  <a:cubicBezTo>
                    <a:pt x="5487" y="4067"/>
                    <a:pt x="5896" y="3658"/>
                    <a:pt x="6401" y="3658"/>
                  </a:cubicBezTo>
                  <a:cubicBezTo>
                    <a:pt x="6907" y="3658"/>
                    <a:pt x="7316" y="4067"/>
                    <a:pt x="7316" y="4572"/>
                  </a:cubicBezTo>
                  <a:cubicBezTo>
                    <a:pt x="7316" y="5077"/>
                    <a:pt x="6907" y="5487"/>
                    <a:pt x="6401" y="5487"/>
                  </a:cubicBezTo>
                  <a:close/>
                  <a:moveTo>
                    <a:pt x="9602" y="5487"/>
                  </a:moveTo>
                  <a:cubicBezTo>
                    <a:pt x="9097" y="5487"/>
                    <a:pt x="8687" y="5077"/>
                    <a:pt x="8687" y="4572"/>
                  </a:cubicBezTo>
                  <a:cubicBezTo>
                    <a:pt x="8687" y="4067"/>
                    <a:pt x="9097" y="3658"/>
                    <a:pt x="9602" y="3658"/>
                  </a:cubicBezTo>
                  <a:cubicBezTo>
                    <a:pt x="10107" y="3658"/>
                    <a:pt x="10516" y="4067"/>
                    <a:pt x="10516" y="4572"/>
                  </a:cubicBezTo>
                  <a:cubicBezTo>
                    <a:pt x="10516" y="5077"/>
                    <a:pt x="10107" y="5487"/>
                    <a:pt x="9602" y="5487"/>
                  </a:cubicBezTo>
                  <a:close/>
                  <a:moveTo>
                    <a:pt x="9602" y="5487"/>
                  </a:move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太阳形 44"/>
            <p:cNvSpPr>
              <a:spLocks noChangeArrowheads="1"/>
            </p:cNvSpPr>
            <p:nvPr/>
          </p:nvSpPr>
          <p:spPr bwMode="auto">
            <a:xfrm>
              <a:off x="5828220" y="4575052"/>
              <a:ext cx="576000" cy="576000"/>
            </a:xfrm>
            <a:custGeom>
              <a:avLst/>
              <a:gdLst>
                <a:gd name="connsiteX0" fmla="*/ 352138 w 608485"/>
                <a:gd name="connsiteY0" fmla="*/ 457876 h 532346"/>
                <a:gd name="connsiteX1" fmla="*/ 352138 w 608485"/>
                <a:gd name="connsiteY1" fmla="*/ 471679 h 532346"/>
                <a:gd name="connsiteX2" fmla="*/ 383994 w 608485"/>
                <a:gd name="connsiteY2" fmla="*/ 483262 h 532346"/>
                <a:gd name="connsiteX3" fmla="*/ 459356 w 608485"/>
                <a:gd name="connsiteY3" fmla="*/ 490502 h 532346"/>
                <a:gd name="connsiteX4" fmla="*/ 534767 w 608485"/>
                <a:gd name="connsiteY4" fmla="*/ 483262 h 532346"/>
                <a:gd name="connsiteX5" fmla="*/ 566574 w 608485"/>
                <a:gd name="connsiteY5" fmla="*/ 471679 h 532346"/>
                <a:gd name="connsiteX6" fmla="*/ 566574 w 608485"/>
                <a:gd name="connsiteY6" fmla="*/ 457876 h 532346"/>
                <a:gd name="connsiteX7" fmla="*/ 555746 w 608485"/>
                <a:gd name="connsiteY7" fmla="*/ 461351 h 532346"/>
                <a:gd name="connsiteX8" fmla="*/ 459356 w 608485"/>
                <a:gd name="connsiteY8" fmla="*/ 472886 h 532346"/>
                <a:gd name="connsiteX9" fmla="*/ 362967 w 608485"/>
                <a:gd name="connsiteY9" fmla="*/ 461351 h 532346"/>
                <a:gd name="connsiteX10" fmla="*/ 352138 w 608485"/>
                <a:gd name="connsiteY10" fmla="*/ 457876 h 532346"/>
                <a:gd name="connsiteX11" fmla="*/ 41901 w 608485"/>
                <a:gd name="connsiteY11" fmla="*/ 455228 h 532346"/>
                <a:gd name="connsiteX12" fmla="*/ 41901 w 608485"/>
                <a:gd name="connsiteY12" fmla="*/ 471396 h 532346"/>
                <a:gd name="connsiteX13" fmla="*/ 73701 w 608485"/>
                <a:gd name="connsiteY13" fmla="*/ 482979 h 532346"/>
                <a:gd name="connsiteX14" fmla="*/ 149094 w 608485"/>
                <a:gd name="connsiteY14" fmla="*/ 490267 h 532346"/>
                <a:gd name="connsiteX15" fmla="*/ 224438 w 608485"/>
                <a:gd name="connsiteY15" fmla="*/ 482979 h 532346"/>
                <a:gd name="connsiteX16" fmla="*/ 256238 w 608485"/>
                <a:gd name="connsiteY16" fmla="*/ 471396 h 532346"/>
                <a:gd name="connsiteX17" fmla="*/ 256238 w 608485"/>
                <a:gd name="connsiteY17" fmla="*/ 455228 h 532346"/>
                <a:gd name="connsiteX18" fmla="*/ 245461 w 608485"/>
                <a:gd name="connsiteY18" fmla="*/ 458703 h 532346"/>
                <a:gd name="connsiteX19" fmla="*/ 149094 w 608485"/>
                <a:gd name="connsiteY19" fmla="*/ 470286 h 532346"/>
                <a:gd name="connsiteX20" fmla="*/ 52678 w 608485"/>
                <a:gd name="connsiteY20" fmla="*/ 458703 h 532346"/>
                <a:gd name="connsiteX21" fmla="*/ 41901 w 608485"/>
                <a:gd name="connsiteY21" fmla="*/ 455228 h 532346"/>
                <a:gd name="connsiteX22" fmla="*/ 352138 w 608485"/>
                <a:gd name="connsiteY22" fmla="*/ 398705 h 532346"/>
                <a:gd name="connsiteX23" fmla="*/ 352138 w 608485"/>
                <a:gd name="connsiteY23" fmla="*/ 411688 h 532346"/>
                <a:gd name="connsiteX24" fmla="*/ 358471 w 608485"/>
                <a:gd name="connsiteY24" fmla="*/ 415307 h 532346"/>
                <a:gd name="connsiteX25" fmla="*/ 383946 w 608485"/>
                <a:gd name="connsiteY25" fmla="*/ 423560 h 532346"/>
                <a:gd name="connsiteX26" fmla="*/ 459356 w 608485"/>
                <a:gd name="connsiteY26" fmla="*/ 431090 h 532346"/>
                <a:gd name="connsiteX27" fmla="*/ 534767 w 608485"/>
                <a:gd name="connsiteY27" fmla="*/ 423560 h 532346"/>
                <a:gd name="connsiteX28" fmla="*/ 560290 w 608485"/>
                <a:gd name="connsiteY28" fmla="*/ 415307 h 532346"/>
                <a:gd name="connsiteX29" fmla="*/ 566574 w 608485"/>
                <a:gd name="connsiteY29" fmla="*/ 411688 h 532346"/>
                <a:gd name="connsiteX30" fmla="*/ 566574 w 608485"/>
                <a:gd name="connsiteY30" fmla="*/ 398705 h 532346"/>
                <a:gd name="connsiteX31" fmla="*/ 555746 w 608485"/>
                <a:gd name="connsiteY31" fmla="*/ 402180 h 532346"/>
                <a:gd name="connsiteX32" fmla="*/ 459356 w 608485"/>
                <a:gd name="connsiteY32" fmla="*/ 413715 h 532346"/>
                <a:gd name="connsiteX33" fmla="*/ 362967 w 608485"/>
                <a:gd name="connsiteY33" fmla="*/ 402180 h 532346"/>
                <a:gd name="connsiteX34" fmla="*/ 352138 w 608485"/>
                <a:gd name="connsiteY34" fmla="*/ 398705 h 532346"/>
                <a:gd name="connsiteX35" fmla="*/ 41901 w 608485"/>
                <a:gd name="connsiteY35" fmla="*/ 394801 h 532346"/>
                <a:gd name="connsiteX36" fmla="*/ 41901 w 608485"/>
                <a:gd name="connsiteY36" fmla="*/ 409039 h 532346"/>
                <a:gd name="connsiteX37" fmla="*/ 48184 w 608485"/>
                <a:gd name="connsiteY37" fmla="*/ 412659 h 532346"/>
                <a:gd name="connsiteX38" fmla="*/ 73701 w 608485"/>
                <a:gd name="connsiteY38" fmla="*/ 420912 h 532346"/>
                <a:gd name="connsiteX39" fmla="*/ 149094 w 608485"/>
                <a:gd name="connsiteY39" fmla="*/ 428441 h 532346"/>
                <a:gd name="connsiteX40" fmla="*/ 224486 w 608485"/>
                <a:gd name="connsiteY40" fmla="*/ 420912 h 532346"/>
                <a:gd name="connsiteX41" fmla="*/ 249955 w 608485"/>
                <a:gd name="connsiteY41" fmla="*/ 412659 h 532346"/>
                <a:gd name="connsiteX42" fmla="*/ 256238 w 608485"/>
                <a:gd name="connsiteY42" fmla="*/ 409039 h 532346"/>
                <a:gd name="connsiteX43" fmla="*/ 256238 w 608485"/>
                <a:gd name="connsiteY43" fmla="*/ 394801 h 532346"/>
                <a:gd name="connsiteX44" fmla="*/ 245461 w 608485"/>
                <a:gd name="connsiteY44" fmla="*/ 398276 h 532346"/>
                <a:gd name="connsiteX45" fmla="*/ 149094 w 608485"/>
                <a:gd name="connsiteY45" fmla="*/ 409811 h 532346"/>
                <a:gd name="connsiteX46" fmla="*/ 52678 w 608485"/>
                <a:gd name="connsiteY46" fmla="*/ 398276 h 532346"/>
                <a:gd name="connsiteX47" fmla="*/ 41901 w 608485"/>
                <a:gd name="connsiteY47" fmla="*/ 394801 h 532346"/>
                <a:gd name="connsiteX48" fmla="*/ 352138 w 608485"/>
                <a:gd name="connsiteY48" fmla="*/ 339534 h 532346"/>
                <a:gd name="connsiteX49" fmla="*/ 352138 w 608485"/>
                <a:gd name="connsiteY49" fmla="*/ 352517 h 532346"/>
                <a:gd name="connsiteX50" fmla="*/ 358471 w 608485"/>
                <a:gd name="connsiteY50" fmla="*/ 356136 h 532346"/>
                <a:gd name="connsiteX51" fmla="*/ 383946 w 608485"/>
                <a:gd name="connsiteY51" fmla="*/ 364390 h 532346"/>
                <a:gd name="connsiteX52" fmla="*/ 459356 w 608485"/>
                <a:gd name="connsiteY52" fmla="*/ 371919 h 532346"/>
                <a:gd name="connsiteX53" fmla="*/ 534767 w 608485"/>
                <a:gd name="connsiteY53" fmla="*/ 364390 h 532346"/>
                <a:gd name="connsiteX54" fmla="*/ 560290 w 608485"/>
                <a:gd name="connsiteY54" fmla="*/ 356136 h 532346"/>
                <a:gd name="connsiteX55" fmla="*/ 566574 w 608485"/>
                <a:gd name="connsiteY55" fmla="*/ 352468 h 532346"/>
                <a:gd name="connsiteX56" fmla="*/ 566574 w 608485"/>
                <a:gd name="connsiteY56" fmla="*/ 339534 h 532346"/>
                <a:gd name="connsiteX57" fmla="*/ 555746 w 608485"/>
                <a:gd name="connsiteY57" fmla="*/ 343009 h 532346"/>
                <a:gd name="connsiteX58" fmla="*/ 459356 w 608485"/>
                <a:gd name="connsiteY58" fmla="*/ 354544 h 532346"/>
                <a:gd name="connsiteX59" fmla="*/ 362967 w 608485"/>
                <a:gd name="connsiteY59" fmla="*/ 343009 h 532346"/>
                <a:gd name="connsiteX60" fmla="*/ 352138 w 608485"/>
                <a:gd name="connsiteY60" fmla="*/ 339534 h 532346"/>
                <a:gd name="connsiteX61" fmla="*/ 41901 w 608485"/>
                <a:gd name="connsiteY61" fmla="*/ 336256 h 532346"/>
                <a:gd name="connsiteX62" fmla="*/ 41901 w 608485"/>
                <a:gd name="connsiteY62" fmla="*/ 348612 h 532346"/>
                <a:gd name="connsiteX63" fmla="*/ 48184 w 608485"/>
                <a:gd name="connsiteY63" fmla="*/ 352232 h 532346"/>
                <a:gd name="connsiteX64" fmla="*/ 73701 w 608485"/>
                <a:gd name="connsiteY64" fmla="*/ 360485 h 532346"/>
                <a:gd name="connsiteX65" fmla="*/ 149094 w 608485"/>
                <a:gd name="connsiteY65" fmla="*/ 368014 h 532346"/>
                <a:gd name="connsiteX66" fmla="*/ 224486 w 608485"/>
                <a:gd name="connsiteY66" fmla="*/ 360485 h 532346"/>
                <a:gd name="connsiteX67" fmla="*/ 249955 w 608485"/>
                <a:gd name="connsiteY67" fmla="*/ 352232 h 532346"/>
                <a:gd name="connsiteX68" fmla="*/ 256238 w 608485"/>
                <a:gd name="connsiteY68" fmla="*/ 348612 h 532346"/>
                <a:gd name="connsiteX69" fmla="*/ 256238 w 608485"/>
                <a:gd name="connsiteY69" fmla="*/ 336256 h 532346"/>
                <a:gd name="connsiteX70" fmla="*/ 245461 w 608485"/>
                <a:gd name="connsiteY70" fmla="*/ 339731 h 532346"/>
                <a:gd name="connsiteX71" fmla="*/ 149094 w 608485"/>
                <a:gd name="connsiteY71" fmla="*/ 351315 h 532346"/>
                <a:gd name="connsiteX72" fmla="*/ 52678 w 608485"/>
                <a:gd name="connsiteY72" fmla="*/ 339731 h 532346"/>
                <a:gd name="connsiteX73" fmla="*/ 41901 w 608485"/>
                <a:gd name="connsiteY73" fmla="*/ 336256 h 532346"/>
                <a:gd name="connsiteX74" fmla="*/ 352138 w 608485"/>
                <a:gd name="connsiteY74" fmla="*/ 280315 h 532346"/>
                <a:gd name="connsiteX75" fmla="*/ 352138 w 608485"/>
                <a:gd name="connsiteY75" fmla="*/ 293298 h 532346"/>
                <a:gd name="connsiteX76" fmla="*/ 358471 w 608485"/>
                <a:gd name="connsiteY76" fmla="*/ 296917 h 532346"/>
                <a:gd name="connsiteX77" fmla="*/ 383946 w 608485"/>
                <a:gd name="connsiteY77" fmla="*/ 305219 h 532346"/>
                <a:gd name="connsiteX78" fmla="*/ 459356 w 608485"/>
                <a:gd name="connsiteY78" fmla="*/ 312699 h 532346"/>
                <a:gd name="connsiteX79" fmla="*/ 534767 w 608485"/>
                <a:gd name="connsiteY79" fmla="*/ 305219 h 532346"/>
                <a:gd name="connsiteX80" fmla="*/ 560290 w 608485"/>
                <a:gd name="connsiteY80" fmla="*/ 296917 h 532346"/>
                <a:gd name="connsiteX81" fmla="*/ 566574 w 608485"/>
                <a:gd name="connsiteY81" fmla="*/ 293298 h 532346"/>
                <a:gd name="connsiteX82" fmla="*/ 566574 w 608485"/>
                <a:gd name="connsiteY82" fmla="*/ 280315 h 532346"/>
                <a:gd name="connsiteX83" fmla="*/ 555746 w 608485"/>
                <a:gd name="connsiteY83" fmla="*/ 283790 h 532346"/>
                <a:gd name="connsiteX84" fmla="*/ 459356 w 608485"/>
                <a:gd name="connsiteY84" fmla="*/ 295373 h 532346"/>
                <a:gd name="connsiteX85" fmla="*/ 362967 w 608485"/>
                <a:gd name="connsiteY85" fmla="*/ 283790 h 532346"/>
                <a:gd name="connsiteX86" fmla="*/ 352138 w 608485"/>
                <a:gd name="connsiteY86" fmla="*/ 280315 h 532346"/>
                <a:gd name="connsiteX87" fmla="*/ 41901 w 608485"/>
                <a:gd name="connsiteY87" fmla="*/ 277712 h 532346"/>
                <a:gd name="connsiteX88" fmla="*/ 41901 w 608485"/>
                <a:gd name="connsiteY88" fmla="*/ 290068 h 532346"/>
                <a:gd name="connsiteX89" fmla="*/ 48184 w 608485"/>
                <a:gd name="connsiteY89" fmla="*/ 293687 h 532346"/>
                <a:gd name="connsiteX90" fmla="*/ 73701 w 608485"/>
                <a:gd name="connsiteY90" fmla="*/ 301941 h 532346"/>
                <a:gd name="connsiteX91" fmla="*/ 149094 w 608485"/>
                <a:gd name="connsiteY91" fmla="*/ 309470 h 532346"/>
                <a:gd name="connsiteX92" fmla="*/ 224486 w 608485"/>
                <a:gd name="connsiteY92" fmla="*/ 301941 h 532346"/>
                <a:gd name="connsiteX93" fmla="*/ 249955 w 608485"/>
                <a:gd name="connsiteY93" fmla="*/ 293687 h 532346"/>
                <a:gd name="connsiteX94" fmla="*/ 256238 w 608485"/>
                <a:gd name="connsiteY94" fmla="*/ 290068 h 532346"/>
                <a:gd name="connsiteX95" fmla="*/ 256286 w 608485"/>
                <a:gd name="connsiteY95" fmla="*/ 290068 h 532346"/>
                <a:gd name="connsiteX96" fmla="*/ 256286 w 608485"/>
                <a:gd name="connsiteY96" fmla="*/ 277712 h 532346"/>
                <a:gd name="connsiteX97" fmla="*/ 245461 w 608485"/>
                <a:gd name="connsiteY97" fmla="*/ 281187 h 532346"/>
                <a:gd name="connsiteX98" fmla="*/ 149094 w 608485"/>
                <a:gd name="connsiteY98" fmla="*/ 292770 h 532346"/>
                <a:gd name="connsiteX99" fmla="*/ 52678 w 608485"/>
                <a:gd name="connsiteY99" fmla="*/ 281187 h 532346"/>
                <a:gd name="connsiteX100" fmla="*/ 41901 w 608485"/>
                <a:gd name="connsiteY100" fmla="*/ 277712 h 532346"/>
                <a:gd name="connsiteX101" fmla="*/ 352138 w 608485"/>
                <a:gd name="connsiteY101" fmla="*/ 221144 h 532346"/>
                <a:gd name="connsiteX102" fmla="*/ 352138 w 608485"/>
                <a:gd name="connsiteY102" fmla="*/ 234127 h 532346"/>
                <a:gd name="connsiteX103" fmla="*/ 358471 w 608485"/>
                <a:gd name="connsiteY103" fmla="*/ 237746 h 532346"/>
                <a:gd name="connsiteX104" fmla="*/ 383946 w 608485"/>
                <a:gd name="connsiteY104" fmla="*/ 245999 h 532346"/>
                <a:gd name="connsiteX105" fmla="*/ 459356 w 608485"/>
                <a:gd name="connsiteY105" fmla="*/ 253529 h 532346"/>
                <a:gd name="connsiteX106" fmla="*/ 534767 w 608485"/>
                <a:gd name="connsiteY106" fmla="*/ 245999 h 532346"/>
                <a:gd name="connsiteX107" fmla="*/ 560290 w 608485"/>
                <a:gd name="connsiteY107" fmla="*/ 237746 h 532346"/>
                <a:gd name="connsiteX108" fmla="*/ 566574 w 608485"/>
                <a:gd name="connsiteY108" fmla="*/ 234127 h 532346"/>
                <a:gd name="connsiteX109" fmla="*/ 566574 w 608485"/>
                <a:gd name="connsiteY109" fmla="*/ 221144 h 532346"/>
                <a:gd name="connsiteX110" fmla="*/ 555746 w 608485"/>
                <a:gd name="connsiteY110" fmla="*/ 224619 h 532346"/>
                <a:gd name="connsiteX111" fmla="*/ 459356 w 608485"/>
                <a:gd name="connsiteY111" fmla="*/ 236202 h 532346"/>
                <a:gd name="connsiteX112" fmla="*/ 362967 w 608485"/>
                <a:gd name="connsiteY112" fmla="*/ 224619 h 532346"/>
                <a:gd name="connsiteX113" fmla="*/ 352138 w 608485"/>
                <a:gd name="connsiteY113" fmla="*/ 221144 h 532346"/>
                <a:gd name="connsiteX114" fmla="*/ 41901 w 608485"/>
                <a:gd name="connsiteY114" fmla="*/ 218540 h 532346"/>
                <a:gd name="connsiteX115" fmla="*/ 41901 w 608485"/>
                <a:gd name="connsiteY115" fmla="*/ 231523 h 532346"/>
                <a:gd name="connsiteX116" fmla="*/ 48184 w 608485"/>
                <a:gd name="connsiteY116" fmla="*/ 235143 h 532346"/>
                <a:gd name="connsiteX117" fmla="*/ 73701 w 608485"/>
                <a:gd name="connsiteY117" fmla="*/ 243396 h 532346"/>
                <a:gd name="connsiteX118" fmla="*/ 149094 w 608485"/>
                <a:gd name="connsiteY118" fmla="*/ 250925 h 532346"/>
                <a:gd name="connsiteX119" fmla="*/ 224486 w 608485"/>
                <a:gd name="connsiteY119" fmla="*/ 243396 h 532346"/>
                <a:gd name="connsiteX120" fmla="*/ 249955 w 608485"/>
                <a:gd name="connsiteY120" fmla="*/ 235143 h 532346"/>
                <a:gd name="connsiteX121" fmla="*/ 256238 w 608485"/>
                <a:gd name="connsiteY121" fmla="*/ 231523 h 532346"/>
                <a:gd name="connsiteX122" fmla="*/ 256238 w 608485"/>
                <a:gd name="connsiteY122" fmla="*/ 218540 h 532346"/>
                <a:gd name="connsiteX123" fmla="*/ 245461 w 608485"/>
                <a:gd name="connsiteY123" fmla="*/ 222015 h 532346"/>
                <a:gd name="connsiteX124" fmla="*/ 149094 w 608485"/>
                <a:gd name="connsiteY124" fmla="*/ 233599 h 532346"/>
                <a:gd name="connsiteX125" fmla="*/ 52678 w 608485"/>
                <a:gd name="connsiteY125" fmla="*/ 222015 h 532346"/>
                <a:gd name="connsiteX126" fmla="*/ 41901 w 608485"/>
                <a:gd name="connsiteY126" fmla="*/ 218540 h 532346"/>
                <a:gd name="connsiteX127" fmla="*/ 459356 w 608485"/>
                <a:gd name="connsiteY127" fmla="*/ 162793 h 532346"/>
                <a:gd name="connsiteX128" fmla="*/ 383946 w 608485"/>
                <a:gd name="connsiteY128" fmla="*/ 170322 h 532346"/>
                <a:gd name="connsiteX129" fmla="*/ 360840 w 608485"/>
                <a:gd name="connsiteY129" fmla="*/ 177514 h 532346"/>
                <a:gd name="connsiteX130" fmla="*/ 358471 w 608485"/>
                <a:gd name="connsiteY130" fmla="*/ 178576 h 532346"/>
                <a:gd name="connsiteX131" fmla="*/ 383946 w 608485"/>
                <a:gd name="connsiteY131" fmla="*/ 186829 h 532346"/>
                <a:gd name="connsiteX132" fmla="*/ 459356 w 608485"/>
                <a:gd name="connsiteY132" fmla="*/ 194358 h 532346"/>
                <a:gd name="connsiteX133" fmla="*/ 534767 w 608485"/>
                <a:gd name="connsiteY133" fmla="*/ 186829 h 532346"/>
                <a:gd name="connsiteX134" fmla="*/ 560290 w 608485"/>
                <a:gd name="connsiteY134" fmla="*/ 178576 h 532346"/>
                <a:gd name="connsiteX135" fmla="*/ 557873 w 608485"/>
                <a:gd name="connsiteY135" fmla="*/ 177514 h 532346"/>
                <a:gd name="connsiteX136" fmla="*/ 534767 w 608485"/>
                <a:gd name="connsiteY136" fmla="*/ 170322 h 532346"/>
                <a:gd name="connsiteX137" fmla="*/ 459356 w 608485"/>
                <a:gd name="connsiteY137" fmla="*/ 162793 h 532346"/>
                <a:gd name="connsiteX138" fmla="*/ 41901 w 608485"/>
                <a:gd name="connsiteY138" fmla="*/ 159368 h 532346"/>
                <a:gd name="connsiteX139" fmla="*/ 41901 w 608485"/>
                <a:gd name="connsiteY139" fmla="*/ 172351 h 532346"/>
                <a:gd name="connsiteX140" fmla="*/ 48184 w 608485"/>
                <a:gd name="connsiteY140" fmla="*/ 175971 h 532346"/>
                <a:gd name="connsiteX141" fmla="*/ 73701 w 608485"/>
                <a:gd name="connsiteY141" fmla="*/ 184224 h 532346"/>
                <a:gd name="connsiteX142" fmla="*/ 149094 w 608485"/>
                <a:gd name="connsiteY142" fmla="*/ 191754 h 532346"/>
                <a:gd name="connsiteX143" fmla="*/ 224486 w 608485"/>
                <a:gd name="connsiteY143" fmla="*/ 184224 h 532346"/>
                <a:gd name="connsiteX144" fmla="*/ 249955 w 608485"/>
                <a:gd name="connsiteY144" fmla="*/ 175971 h 532346"/>
                <a:gd name="connsiteX145" fmla="*/ 256238 w 608485"/>
                <a:gd name="connsiteY145" fmla="*/ 172351 h 532346"/>
                <a:gd name="connsiteX146" fmla="*/ 256286 w 608485"/>
                <a:gd name="connsiteY146" fmla="*/ 172351 h 532346"/>
                <a:gd name="connsiteX147" fmla="*/ 256286 w 608485"/>
                <a:gd name="connsiteY147" fmla="*/ 159368 h 532346"/>
                <a:gd name="connsiteX148" fmla="*/ 245461 w 608485"/>
                <a:gd name="connsiteY148" fmla="*/ 162843 h 532346"/>
                <a:gd name="connsiteX149" fmla="*/ 149094 w 608485"/>
                <a:gd name="connsiteY149" fmla="*/ 174378 h 532346"/>
                <a:gd name="connsiteX150" fmla="*/ 52678 w 608485"/>
                <a:gd name="connsiteY150" fmla="*/ 162843 h 532346"/>
                <a:gd name="connsiteX151" fmla="*/ 41901 w 608485"/>
                <a:gd name="connsiteY151" fmla="*/ 159368 h 532346"/>
                <a:gd name="connsiteX152" fmla="*/ 459356 w 608485"/>
                <a:gd name="connsiteY152" fmla="*/ 120949 h 532346"/>
                <a:gd name="connsiteX153" fmla="*/ 555746 w 608485"/>
                <a:gd name="connsiteY153" fmla="*/ 132532 h 532346"/>
                <a:gd name="connsiteX154" fmla="*/ 589197 w 608485"/>
                <a:gd name="connsiteY154" fmla="*/ 146963 h 532346"/>
                <a:gd name="connsiteX155" fmla="*/ 608437 w 608485"/>
                <a:gd name="connsiteY155" fmla="*/ 177514 h 532346"/>
                <a:gd name="connsiteX156" fmla="*/ 608485 w 608485"/>
                <a:gd name="connsiteY156" fmla="*/ 177514 h 532346"/>
                <a:gd name="connsiteX157" fmla="*/ 608485 w 608485"/>
                <a:gd name="connsiteY157" fmla="*/ 475395 h 532346"/>
                <a:gd name="connsiteX158" fmla="*/ 589101 w 608485"/>
                <a:gd name="connsiteY158" fmla="*/ 506960 h 532346"/>
                <a:gd name="connsiteX159" fmla="*/ 555649 w 608485"/>
                <a:gd name="connsiteY159" fmla="*/ 521149 h 532346"/>
                <a:gd name="connsiteX160" fmla="*/ 459356 w 608485"/>
                <a:gd name="connsiteY160" fmla="*/ 532346 h 532346"/>
                <a:gd name="connsiteX161" fmla="*/ 363112 w 608485"/>
                <a:gd name="connsiteY161" fmla="*/ 521149 h 532346"/>
                <a:gd name="connsiteX162" fmla="*/ 329660 w 608485"/>
                <a:gd name="connsiteY162" fmla="*/ 506960 h 532346"/>
                <a:gd name="connsiteX163" fmla="*/ 310276 w 608485"/>
                <a:gd name="connsiteY163" fmla="*/ 475395 h 532346"/>
                <a:gd name="connsiteX164" fmla="*/ 310276 w 608485"/>
                <a:gd name="connsiteY164" fmla="*/ 415307 h 532346"/>
                <a:gd name="connsiteX165" fmla="*/ 310276 w 608485"/>
                <a:gd name="connsiteY165" fmla="*/ 356136 h 532346"/>
                <a:gd name="connsiteX166" fmla="*/ 310276 w 608485"/>
                <a:gd name="connsiteY166" fmla="*/ 296917 h 532346"/>
                <a:gd name="connsiteX167" fmla="*/ 310276 w 608485"/>
                <a:gd name="connsiteY167" fmla="*/ 237746 h 532346"/>
                <a:gd name="connsiteX168" fmla="*/ 310276 w 608485"/>
                <a:gd name="connsiteY168" fmla="*/ 178576 h 532346"/>
                <a:gd name="connsiteX169" fmla="*/ 310276 w 608485"/>
                <a:gd name="connsiteY169" fmla="*/ 177514 h 532346"/>
                <a:gd name="connsiteX170" fmla="*/ 329515 w 608485"/>
                <a:gd name="connsiteY170" fmla="*/ 146963 h 532346"/>
                <a:gd name="connsiteX171" fmla="*/ 362967 w 608485"/>
                <a:gd name="connsiteY171" fmla="*/ 132532 h 532346"/>
                <a:gd name="connsiteX172" fmla="*/ 459356 w 608485"/>
                <a:gd name="connsiteY172" fmla="*/ 120949 h 532346"/>
                <a:gd name="connsiteX173" fmla="*/ 41901 w 608485"/>
                <a:gd name="connsiteY173" fmla="*/ 100196 h 532346"/>
                <a:gd name="connsiteX174" fmla="*/ 41901 w 608485"/>
                <a:gd name="connsiteY174" fmla="*/ 113180 h 532346"/>
                <a:gd name="connsiteX175" fmla="*/ 48184 w 608485"/>
                <a:gd name="connsiteY175" fmla="*/ 116799 h 532346"/>
                <a:gd name="connsiteX176" fmla="*/ 73701 w 608485"/>
                <a:gd name="connsiteY176" fmla="*/ 125052 h 532346"/>
                <a:gd name="connsiteX177" fmla="*/ 149094 w 608485"/>
                <a:gd name="connsiteY177" fmla="*/ 132582 h 532346"/>
                <a:gd name="connsiteX178" fmla="*/ 224486 w 608485"/>
                <a:gd name="connsiteY178" fmla="*/ 125052 h 532346"/>
                <a:gd name="connsiteX179" fmla="*/ 249955 w 608485"/>
                <a:gd name="connsiteY179" fmla="*/ 116799 h 532346"/>
                <a:gd name="connsiteX180" fmla="*/ 256238 w 608485"/>
                <a:gd name="connsiteY180" fmla="*/ 113180 h 532346"/>
                <a:gd name="connsiteX181" fmla="*/ 256238 w 608485"/>
                <a:gd name="connsiteY181" fmla="*/ 100196 h 532346"/>
                <a:gd name="connsiteX182" fmla="*/ 245461 w 608485"/>
                <a:gd name="connsiteY182" fmla="*/ 103671 h 532346"/>
                <a:gd name="connsiteX183" fmla="*/ 149094 w 608485"/>
                <a:gd name="connsiteY183" fmla="*/ 115207 h 532346"/>
                <a:gd name="connsiteX184" fmla="*/ 52678 w 608485"/>
                <a:gd name="connsiteY184" fmla="*/ 103671 h 532346"/>
                <a:gd name="connsiteX185" fmla="*/ 41901 w 608485"/>
                <a:gd name="connsiteY185" fmla="*/ 100196 h 532346"/>
                <a:gd name="connsiteX186" fmla="*/ 149094 w 608485"/>
                <a:gd name="connsiteY186" fmla="*/ 41845 h 532346"/>
                <a:gd name="connsiteX187" fmla="*/ 73701 w 608485"/>
                <a:gd name="connsiteY187" fmla="*/ 49326 h 532346"/>
                <a:gd name="connsiteX188" fmla="*/ 50552 w 608485"/>
                <a:gd name="connsiteY188" fmla="*/ 56517 h 532346"/>
                <a:gd name="connsiteX189" fmla="*/ 48184 w 608485"/>
                <a:gd name="connsiteY189" fmla="*/ 57627 h 532346"/>
                <a:gd name="connsiteX190" fmla="*/ 73701 w 608485"/>
                <a:gd name="connsiteY190" fmla="*/ 65881 h 532346"/>
                <a:gd name="connsiteX191" fmla="*/ 149094 w 608485"/>
                <a:gd name="connsiteY191" fmla="*/ 73410 h 532346"/>
                <a:gd name="connsiteX192" fmla="*/ 224486 w 608485"/>
                <a:gd name="connsiteY192" fmla="*/ 65881 h 532346"/>
                <a:gd name="connsiteX193" fmla="*/ 249955 w 608485"/>
                <a:gd name="connsiteY193" fmla="*/ 57627 h 532346"/>
                <a:gd name="connsiteX194" fmla="*/ 247587 w 608485"/>
                <a:gd name="connsiteY194" fmla="*/ 56517 h 532346"/>
                <a:gd name="connsiteX195" fmla="*/ 224486 w 608485"/>
                <a:gd name="connsiteY195" fmla="*/ 49326 h 532346"/>
                <a:gd name="connsiteX196" fmla="*/ 149094 w 608485"/>
                <a:gd name="connsiteY196" fmla="*/ 41845 h 532346"/>
                <a:gd name="connsiteX197" fmla="*/ 149094 w 608485"/>
                <a:gd name="connsiteY197" fmla="*/ 0 h 532346"/>
                <a:gd name="connsiteX198" fmla="*/ 245461 w 608485"/>
                <a:gd name="connsiteY198" fmla="*/ 11535 h 532346"/>
                <a:gd name="connsiteX199" fmla="*/ 278904 w 608485"/>
                <a:gd name="connsiteY199" fmla="*/ 26014 h 532346"/>
                <a:gd name="connsiteX200" fmla="*/ 298139 w 608485"/>
                <a:gd name="connsiteY200" fmla="*/ 56517 h 532346"/>
                <a:gd name="connsiteX201" fmla="*/ 298139 w 608485"/>
                <a:gd name="connsiteY201" fmla="*/ 57627 h 532346"/>
                <a:gd name="connsiteX202" fmla="*/ 298139 w 608485"/>
                <a:gd name="connsiteY202" fmla="*/ 116799 h 532346"/>
                <a:gd name="connsiteX203" fmla="*/ 298139 w 608485"/>
                <a:gd name="connsiteY203" fmla="*/ 175971 h 532346"/>
                <a:gd name="connsiteX204" fmla="*/ 298139 w 608485"/>
                <a:gd name="connsiteY204" fmla="*/ 235143 h 532346"/>
                <a:gd name="connsiteX205" fmla="*/ 298139 w 608485"/>
                <a:gd name="connsiteY205" fmla="*/ 293687 h 532346"/>
                <a:gd name="connsiteX206" fmla="*/ 298139 w 608485"/>
                <a:gd name="connsiteY206" fmla="*/ 352232 h 532346"/>
                <a:gd name="connsiteX207" fmla="*/ 298139 w 608485"/>
                <a:gd name="connsiteY207" fmla="*/ 412659 h 532346"/>
                <a:gd name="connsiteX208" fmla="*/ 298139 w 608485"/>
                <a:gd name="connsiteY208" fmla="*/ 475112 h 532346"/>
                <a:gd name="connsiteX209" fmla="*/ 278759 w 608485"/>
                <a:gd name="connsiteY209" fmla="*/ 506677 h 532346"/>
                <a:gd name="connsiteX210" fmla="*/ 245316 w 608485"/>
                <a:gd name="connsiteY210" fmla="*/ 520915 h 532346"/>
                <a:gd name="connsiteX211" fmla="*/ 149094 w 608485"/>
                <a:gd name="connsiteY211" fmla="*/ 532064 h 532346"/>
                <a:gd name="connsiteX212" fmla="*/ 52823 w 608485"/>
                <a:gd name="connsiteY212" fmla="*/ 520915 h 532346"/>
                <a:gd name="connsiteX213" fmla="*/ 19380 w 608485"/>
                <a:gd name="connsiteY213" fmla="*/ 506677 h 532346"/>
                <a:gd name="connsiteX214" fmla="*/ 0 w 608485"/>
                <a:gd name="connsiteY214" fmla="*/ 475112 h 532346"/>
                <a:gd name="connsiteX215" fmla="*/ 0 w 608485"/>
                <a:gd name="connsiteY215" fmla="*/ 412659 h 532346"/>
                <a:gd name="connsiteX216" fmla="*/ 0 w 608485"/>
                <a:gd name="connsiteY216" fmla="*/ 352232 h 532346"/>
                <a:gd name="connsiteX217" fmla="*/ 0 w 608485"/>
                <a:gd name="connsiteY217" fmla="*/ 293687 h 532346"/>
                <a:gd name="connsiteX218" fmla="*/ 0 w 608485"/>
                <a:gd name="connsiteY218" fmla="*/ 235143 h 532346"/>
                <a:gd name="connsiteX219" fmla="*/ 0 w 608485"/>
                <a:gd name="connsiteY219" fmla="*/ 175971 h 532346"/>
                <a:gd name="connsiteX220" fmla="*/ 0 w 608485"/>
                <a:gd name="connsiteY220" fmla="*/ 116799 h 532346"/>
                <a:gd name="connsiteX221" fmla="*/ 0 w 608485"/>
                <a:gd name="connsiteY221" fmla="*/ 57627 h 532346"/>
                <a:gd name="connsiteX222" fmla="*/ 0 w 608485"/>
                <a:gd name="connsiteY222" fmla="*/ 56517 h 532346"/>
                <a:gd name="connsiteX223" fmla="*/ 19235 w 608485"/>
                <a:gd name="connsiteY223" fmla="*/ 26014 h 532346"/>
                <a:gd name="connsiteX224" fmla="*/ 52678 w 608485"/>
                <a:gd name="connsiteY224" fmla="*/ 11535 h 532346"/>
                <a:gd name="connsiteX225" fmla="*/ 149094 w 608485"/>
                <a:gd name="connsiteY225" fmla="*/ 0 h 53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08485" h="532346">
                  <a:moveTo>
                    <a:pt x="352138" y="457876"/>
                  </a:moveTo>
                  <a:lnTo>
                    <a:pt x="352138" y="471679"/>
                  </a:lnTo>
                  <a:cubicBezTo>
                    <a:pt x="355667" y="474237"/>
                    <a:pt x="365045" y="479063"/>
                    <a:pt x="383994" y="483262"/>
                  </a:cubicBezTo>
                  <a:cubicBezTo>
                    <a:pt x="404974" y="487944"/>
                    <a:pt x="431754" y="490502"/>
                    <a:pt x="459356" y="490502"/>
                  </a:cubicBezTo>
                  <a:cubicBezTo>
                    <a:pt x="486958" y="490502"/>
                    <a:pt x="513739" y="487944"/>
                    <a:pt x="534767" y="483262"/>
                  </a:cubicBezTo>
                  <a:cubicBezTo>
                    <a:pt x="553668" y="479063"/>
                    <a:pt x="563094" y="474237"/>
                    <a:pt x="566574" y="471679"/>
                  </a:cubicBezTo>
                  <a:lnTo>
                    <a:pt x="566574" y="457876"/>
                  </a:lnTo>
                  <a:cubicBezTo>
                    <a:pt x="563190" y="459082"/>
                    <a:pt x="559565" y="460241"/>
                    <a:pt x="555746" y="461351"/>
                  </a:cubicBezTo>
                  <a:cubicBezTo>
                    <a:pt x="529739" y="468783"/>
                    <a:pt x="495515" y="472886"/>
                    <a:pt x="459356" y="472886"/>
                  </a:cubicBezTo>
                  <a:cubicBezTo>
                    <a:pt x="423246" y="472886"/>
                    <a:pt x="389022" y="468783"/>
                    <a:pt x="362967" y="461351"/>
                  </a:cubicBezTo>
                  <a:cubicBezTo>
                    <a:pt x="359148" y="460241"/>
                    <a:pt x="355571" y="459082"/>
                    <a:pt x="352138" y="457876"/>
                  </a:cubicBezTo>
                  <a:close/>
                  <a:moveTo>
                    <a:pt x="41901" y="455228"/>
                  </a:moveTo>
                  <a:lnTo>
                    <a:pt x="41901" y="471396"/>
                  </a:lnTo>
                  <a:cubicBezTo>
                    <a:pt x="45381" y="473954"/>
                    <a:pt x="54756" y="478780"/>
                    <a:pt x="73701" y="482979"/>
                  </a:cubicBezTo>
                  <a:cubicBezTo>
                    <a:pt x="94724" y="487661"/>
                    <a:pt x="121498" y="490267"/>
                    <a:pt x="149094" y="490267"/>
                  </a:cubicBezTo>
                  <a:cubicBezTo>
                    <a:pt x="176641" y="490267"/>
                    <a:pt x="203415" y="487661"/>
                    <a:pt x="224438" y="482979"/>
                  </a:cubicBezTo>
                  <a:cubicBezTo>
                    <a:pt x="243383" y="478780"/>
                    <a:pt x="252758" y="473954"/>
                    <a:pt x="256238" y="471396"/>
                  </a:cubicBezTo>
                  <a:lnTo>
                    <a:pt x="256238" y="455228"/>
                  </a:lnTo>
                  <a:cubicBezTo>
                    <a:pt x="252855" y="456482"/>
                    <a:pt x="249279" y="457641"/>
                    <a:pt x="245461" y="458703"/>
                  </a:cubicBezTo>
                  <a:cubicBezTo>
                    <a:pt x="219412" y="466184"/>
                    <a:pt x="185195" y="470286"/>
                    <a:pt x="149094" y="470286"/>
                  </a:cubicBezTo>
                  <a:cubicBezTo>
                    <a:pt x="112944" y="470286"/>
                    <a:pt x="78727" y="466184"/>
                    <a:pt x="52678" y="458703"/>
                  </a:cubicBezTo>
                  <a:cubicBezTo>
                    <a:pt x="48909" y="457641"/>
                    <a:pt x="45284" y="456482"/>
                    <a:pt x="41901" y="455228"/>
                  </a:cubicBezTo>
                  <a:close/>
                  <a:moveTo>
                    <a:pt x="352138" y="398705"/>
                  </a:moveTo>
                  <a:lnTo>
                    <a:pt x="352138" y="411688"/>
                  </a:lnTo>
                  <a:cubicBezTo>
                    <a:pt x="353395" y="412605"/>
                    <a:pt x="355425" y="413859"/>
                    <a:pt x="358471" y="415307"/>
                  </a:cubicBezTo>
                  <a:cubicBezTo>
                    <a:pt x="363692" y="417769"/>
                    <a:pt x="371861" y="420809"/>
                    <a:pt x="383946" y="423560"/>
                  </a:cubicBezTo>
                  <a:cubicBezTo>
                    <a:pt x="405071" y="428387"/>
                    <a:pt x="431851" y="431090"/>
                    <a:pt x="459356" y="431090"/>
                  </a:cubicBezTo>
                  <a:cubicBezTo>
                    <a:pt x="486862" y="431090"/>
                    <a:pt x="513642" y="428387"/>
                    <a:pt x="534767" y="423560"/>
                  </a:cubicBezTo>
                  <a:cubicBezTo>
                    <a:pt x="546852" y="420809"/>
                    <a:pt x="555021" y="417769"/>
                    <a:pt x="560290" y="415307"/>
                  </a:cubicBezTo>
                  <a:cubicBezTo>
                    <a:pt x="563287" y="413859"/>
                    <a:pt x="565317" y="412605"/>
                    <a:pt x="566574" y="411688"/>
                  </a:cubicBezTo>
                  <a:lnTo>
                    <a:pt x="566574" y="398705"/>
                  </a:lnTo>
                  <a:cubicBezTo>
                    <a:pt x="563190" y="399911"/>
                    <a:pt x="559565" y="401070"/>
                    <a:pt x="555746" y="402180"/>
                  </a:cubicBezTo>
                  <a:cubicBezTo>
                    <a:pt x="529739" y="409612"/>
                    <a:pt x="495515" y="413715"/>
                    <a:pt x="459356" y="413715"/>
                  </a:cubicBezTo>
                  <a:cubicBezTo>
                    <a:pt x="423246" y="413715"/>
                    <a:pt x="389022" y="409612"/>
                    <a:pt x="362967" y="402180"/>
                  </a:cubicBezTo>
                  <a:cubicBezTo>
                    <a:pt x="359148" y="401070"/>
                    <a:pt x="355571" y="399911"/>
                    <a:pt x="352138" y="398705"/>
                  </a:cubicBezTo>
                  <a:close/>
                  <a:moveTo>
                    <a:pt x="41901" y="394801"/>
                  </a:moveTo>
                  <a:lnTo>
                    <a:pt x="41901" y="409039"/>
                  </a:lnTo>
                  <a:cubicBezTo>
                    <a:pt x="43157" y="410004"/>
                    <a:pt x="45187" y="411259"/>
                    <a:pt x="48184" y="412659"/>
                  </a:cubicBezTo>
                  <a:cubicBezTo>
                    <a:pt x="53403" y="415168"/>
                    <a:pt x="61619" y="418161"/>
                    <a:pt x="73701" y="420912"/>
                  </a:cubicBezTo>
                  <a:cubicBezTo>
                    <a:pt x="94772" y="425786"/>
                    <a:pt x="121546" y="428441"/>
                    <a:pt x="149094" y="428441"/>
                  </a:cubicBezTo>
                  <a:cubicBezTo>
                    <a:pt x="176593" y="428441"/>
                    <a:pt x="203367" y="425786"/>
                    <a:pt x="224486" y="420912"/>
                  </a:cubicBezTo>
                  <a:cubicBezTo>
                    <a:pt x="236520" y="418161"/>
                    <a:pt x="244736" y="415168"/>
                    <a:pt x="249955" y="412659"/>
                  </a:cubicBezTo>
                  <a:cubicBezTo>
                    <a:pt x="252952" y="411259"/>
                    <a:pt x="255030" y="410004"/>
                    <a:pt x="256238" y="409039"/>
                  </a:cubicBezTo>
                  <a:lnTo>
                    <a:pt x="256238" y="394801"/>
                  </a:lnTo>
                  <a:cubicBezTo>
                    <a:pt x="252855" y="396007"/>
                    <a:pt x="249279" y="397166"/>
                    <a:pt x="245461" y="398276"/>
                  </a:cubicBezTo>
                  <a:cubicBezTo>
                    <a:pt x="219412" y="405709"/>
                    <a:pt x="185195" y="409811"/>
                    <a:pt x="149094" y="409811"/>
                  </a:cubicBezTo>
                  <a:cubicBezTo>
                    <a:pt x="112944" y="409811"/>
                    <a:pt x="78727" y="405709"/>
                    <a:pt x="52678" y="398276"/>
                  </a:cubicBezTo>
                  <a:cubicBezTo>
                    <a:pt x="48909" y="397166"/>
                    <a:pt x="45284" y="396007"/>
                    <a:pt x="41901" y="394801"/>
                  </a:cubicBezTo>
                  <a:close/>
                  <a:moveTo>
                    <a:pt x="352138" y="339534"/>
                  </a:moveTo>
                  <a:lnTo>
                    <a:pt x="352138" y="352517"/>
                  </a:lnTo>
                  <a:cubicBezTo>
                    <a:pt x="353395" y="353434"/>
                    <a:pt x="355425" y="354689"/>
                    <a:pt x="358471" y="356136"/>
                  </a:cubicBezTo>
                  <a:cubicBezTo>
                    <a:pt x="363692" y="358598"/>
                    <a:pt x="371861" y="361590"/>
                    <a:pt x="383946" y="364390"/>
                  </a:cubicBezTo>
                  <a:cubicBezTo>
                    <a:pt x="405071" y="369216"/>
                    <a:pt x="431851" y="371919"/>
                    <a:pt x="459356" y="371919"/>
                  </a:cubicBezTo>
                  <a:cubicBezTo>
                    <a:pt x="486862" y="371919"/>
                    <a:pt x="513642" y="369216"/>
                    <a:pt x="534767" y="364390"/>
                  </a:cubicBezTo>
                  <a:cubicBezTo>
                    <a:pt x="546852" y="361590"/>
                    <a:pt x="555021" y="358598"/>
                    <a:pt x="560290" y="356136"/>
                  </a:cubicBezTo>
                  <a:cubicBezTo>
                    <a:pt x="563287" y="354689"/>
                    <a:pt x="565317" y="353434"/>
                    <a:pt x="566574" y="352468"/>
                  </a:cubicBezTo>
                  <a:lnTo>
                    <a:pt x="566574" y="339534"/>
                  </a:lnTo>
                  <a:cubicBezTo>
                    <a:pt x="563190" y="340740"/>
                    <a:pt x="559565" y="341899"/>
                    <a:pt x="555746" y="343009"/>
                  </a:cubicBezTo>
                  <a:cubicBezTo>
                    <a:pt x="529739" y="350441"/>
                    <a:pt x="495515" y="354544"/>
                    <a:pt x="459356" y="354544"/>
                  </a:cubicBezTo>
                  <a:cubicBezTo>
                    <a:pt x="423246" y="354544"/>
                    <a:pt x="389022" y="350441"/>
                    <a:pt x="362967" y="343009"/>
                  </a:cubicBezTo>
                  <a:cubicBezTo>
                    <a:pt x="359148" y="341899"/>
                    <a:pt x="355571" y="340740"/>
                    <a:pt x="352138" y="339534"/>
                  </a:cubicBezTo>
                  <a:close/>
                  <a:moveTo>
                    <a:pt x="41901" y="336256"/>
                  </a:moveTo>
                  <a:lnTo>
                    <a:pt x="41901" y="348612"/>
                  </a:lnTo>
                  <a:cubicBezTo>
                    <a:pt x="43157" y="349529"/>
                    <a:pt x="45187" y="350784"/>
                    <a:pt x="48184" y="352232"/>
                  </a:cubicBezTo>
                  <a:cubicBezTo>
                    <a:pt x="53403" y="354693"/>
                    <a:pt x="61619" y="357686"/>
                    <a:pt x="73701" y="360485"/>
                  </a:cubicBezTo>
                  <a:cubicBezTo>
                    <a:pt x="94772" y="365311"/>
                    <a:pt x="121546" y="368014"/>
                    <a:pt x="149094" y="368014"/>
                  </a:cubicBezTo>
                  <a:cubicBezTo>
                    <a:pt x="176593" y="368014"/>
                    <a:pt x="203367" y="365311"/>
                    <a:pt x="224486" y="360485"/>
                  </a:cubicBezTo>
                  <a:cubicBezTo>
                    <a:pt x="236520" y="357686"/>
                    <a:pt x="244736" y="354693"/>
                    <a:pt x="249955" y="352232"/>
                  </a:cubicBezTo>
                  <a:cubicBezTo>
                    <a:pt x="252952" y="350784"/>
                    <a:pt x="255030" y="349529"/>
                    <a:pt x="256238" y="348612"/>
                  </a:cubicBezTo>
                  <a:lnTo>
                    <a:pt x="256238" y="336256"/>
                  </a:lnTo>
                  <a:cubicBezTo>
                    <a:pt x="252855" y="337511"/>
                    <a:pt x="249279" y="338670"/>
                    <a:pt x="245461" y="339731"/>
                  </a:cubicBezTo>
                  <a:cubicBezTo>
                    <a:pt x="219412" y="347212"/>
                    <a:pt x="185195" y="351315"/>
                    <a:pt x="149094" y="351315"/>
                  </a:cubicBezTo>
                  <a:cubicBezTo>
                    <a:pt x="112944" y="351315"/>
                    <a:pt x="78727" y="347212"/>
                    <a:pt x="52678" y="339731"/>
                  </a:cubicBezTo>
                  <a:cubicBezTo>
                    <a:pt x="48909" y="338670"/>
                    <a:pt x="45284" y="337511"/>
                    <a:pt x="41901" y="336256"/>
                  </a:cubicBezTo>
                  <a:close/>
                  <a:moveTo>
                    <a:pt x="352138" y="280315"/>
                  </a:moveTo>
                  <a:lnTo>
                    <a:pt x="352138" y="293298"/>
                  </a:lnTo>
                  <a:cubicBezTo>
                    <a:pt x="353395" y="294263"/>
                    <a:pt x="355425" y="295518"/>
                    <a:pt x="358471" y="296917"/>
                  </a:cubicBezTo>
                  <a:cubicBezTo>
                    <a:pt x="363692" y="299427"/>
                    <a:pt x="371861" y="302419"/>
                    <a:pt x="383946" y="305219"/>
                  </a:cubicBezTo>
                  <a:cubicBezTo>
                    <a:pt x="405071" y="310045"/>
                    <a:pt x="431851" y="312699"/>
                    <a:pt x="459356" y="312699"/>
                  </a:cubicBezTo>
                  <a:cubicBezTo>
                    <a:pt x="486862" y="312699"/>
                    <a:pt x="513642" y="310045"/>
                    <a:pt x="534767" y="305219"/>
                  </a:cubicBezTo>
                  <a:cubicBezTo>
                    <a:pt x="546852" y="302419"/>
                    <a:pt x="555021" y="299427"/>
                    <a:pt x="560290" y="296917"/>
                  </a:cubicBezTo>
                  <a:cubicBezTo>
                    <a:pt x="563287" y="295518"/>
                    <a:pt x="565317" y="294263"/>
                    <a:pt x="566574" y="293298"/>
                  </a:cubicBezTo>
                  <a:lnTo>
                    <a:pt x="566574" y="280315"/>
                  </a:lnTo>
                  <a:cubicBezTo>
                    <a:pt x="563190" y="281570"/>
                    <a:pt x="559565" y="282728"/>
                    <a:pt x="555746" y="283790"/>
                  </a:cubicBezTo>
                  <a:cubicBezTo>
                    <a:pt x="529739" y="291271"/>
                    <a:pt x="495515" y="295373"/>
                    <a:pt x="459356" y="295373"/>
                  </a:cubicBezTo>
                  <a:cubicBezTo>
                    <a:pt x="423246" y="295373"/>
                    <a:pt x="389022" y="291271"/>
                    <a:pt x="362967" y="283790"/>
                  </a:cubicBezTo>
                  <a:cubicBezTo>
                    <a:pt x="359148" y="282728"/>
                    <a:pt x="355571" y="281570"/>
                    <a:pt x="352138" y="280315"/>
                  </a:cubicBezTo>
                  <a:close/>
                  <a:moveTo>
                    <a:pt x="41901" y="277712"/>
                  </a:moveTo>
                  <a:lnTo>
                    <a:pt x="41901" y="290068"/>
                  </a:lnTo>
                  <a:cubicBezTo>
                    <a:pt x="43157" y="291033"/>
                    <a:pt x="45187" y="292288"/>
                    <a:pt x="48184" y="293687"/>
                  </a:cubicBezTo>
                  <a:cubicBezTo>
                    <a:pt x="53451" y="296197"/>
                    <a:pt x="61619" y="299190"/>
                    <a:pt x="73701" y="301941"/>
                  </a:cubicBezTo>
                  <a:cubicBezTo>
                    <a:pt x="94821" y="306815"/>
                    <a:pt x="121595" y="309470"/>
                    <a:pt x="149094" y="309470"/>
                  </a:cubicBezTo>
                  <a:cubicBezTo>
                    <a:pt x="176593" y="309470"/>
                    <a:pt x="203367" y="306815"/>
                    <a:pt x="224486" y="301941"/>
                  </a:cubicBezTo>
                  <a:cubicBezTo>
                    <a:pt x="236520" y="299190"/>
                    <a:pt x="244736" y="296197"/>
                    <a:pt x="249955" y="293687"/>
                  </a:cubicBezTo>
                  <a:cubicBezTo>
                    <a:pt x="252952" y="292288"/>
                    <a:pt x="255030" y="291033"/>
                    <a:pt x="256238" y="290068"/>
                  </a:cubicBezTo>
                  <a:lnTo>
                    <a:pt x="256286" y="290068"/>
                  </a:lnTo>
                  <a:lnTo>
                    <a:pt x="256286" y="277712"/>
                  </a:lnTo>
                  <a:cubicBezTo>
                    <a:pt x="252855" y="278967"/>
                    <a:pt x="249279" y="280125"/>
                    <a:pt x="245461" y="281187"/>
                  </a:cubicBezTo>
                  <a:cubicBezTo>
                    <a:pt x="219412" y="288668"/>
                    <a:pt x="185195" y="292770"/>
                    <a:pt x="149094" y="292770"/>
                  </a:cubicBezTo>
                  <a:cubicBezTo>
                    <a:pt x="112944" y="292770"/>
                    <a:pt x="78727" y="288668"/>
                    <a:pt x="52678" y="281187"/>
                  </a:cubicBezTo>
                  <a:cubicBezTo>
                    <a:pt x="48909" y="280125"/>
                    <a:pt x="45284" y="278967"/>
                    <a:pt x="41901" y="277712"/>
                  </a:cubicBezTo>
                  <a:close/>
                  <a:moveTo>
                    <a:pt x="352138" y="221144"/>
                  </a:moveTo>
                  <a:lnTo>
                    <a:pt x="352138" y="234127"/>
                  </a:lnTo>
                  <a:cubicBezTo>
                    <a:pt x="353395" y="235092"/>
                    <a:pt x="355425" y="236347"/>
                    <a:pt x="358471" y="237746"/>
                  </a:cubicBezTo>
                  <a:cubicBezTo>
                    <a:pt x="363692" y="240256"/>
                    <a:pt x="371861" y="243248"/>
                    <a:pt x="383946" y="245999"/>
                  </a:cubicBezTo>
                  <a:cubicBezTo>
                    <a:pt x="405071" y="250874"/>
                    <a:pt x="431851" y="253529"/>
                    <a:pt x="459356" y="253529"/>
                  </a:cubicBezTo>
                  <a:cubicBezTo>
                    <a:pt x="486862" y="253529"/>
                    <a:pt x="513642" y="250874"/>
                    <a:pt x="534767" y="245999"/>
                  </a:cubicBezTo>
                  <a:cubicBezTo>
                    <a:pt x="546852" y="243248"/>
                    <a:pt x="555021" y="240256"/>
                    <a:pt x="560290" y="237746"/>
                  </a:cubicBezTo>
                  <a:cubicBezTo>
                    <a:pt x="563287" y="236347"/>
                    <a:pt x="565317" y="235092"/>
                    <a:pt x="566574" y="234127"/>
                  </a:cubicBezTo>
                  <a:lnTo>
                    <a:pt x="566574" y="221144"/>
                  </a:lnTo>
                  <a:cubicBezTo>
                    <a:pt x="563190" y="222399"/>
                    <a:pt x="559565" y="223557"/>
                    <a:pt x="555746" y="224619"/>
                  </a:cubicBezTo>
                  <a:cubicBezTo>
                    <a:pt x="529739" y="232100"/>
                    <a:pt x="495515" y="236202"/>
                    <a:pt x="459356" y="236202"/>
                  </a:cubicBezTo>
                  <a:cubicBezTo>
                    <a:pt x="423246" y="236202"/>
                    <a:pt x="389022" y="232100"/>
                    <a:pt x="362967" y="224619"/>
                  </a:cubicBezTo>
                  <a:cubicBezTo>
                    <a:pt x="359148" y="223557"/>
                    <a:pt x="355571" y="222399"/>
                    <a:pt x="352138" y="221144"/>
                  </a:cubicBezTo>
                  <a:close/>
                  <a:moveTo>
                    <a:pt x="41901" y="218540"/>
                  </a:moveTo>
                  <a:lnTo>
                    <a:pt x="41901" y="231523"/>
                  </a:lnTo>
                  <a:cubicBezTo>
                    <a:pt x="43157" y="232488"/>
                    <a:pt x="45187" y="233743"/>
                    <a:pt x="48184" y="235143"/>
                  </a:cubicBezTo>
                  <a:cubicBezTo>
                    <a:pt x="53403" y="237653"/>
                    <a:pt x="61619" y="240645"/>
                    <a:pt x="73701" y="243396"/>
                  </a:cubicBezTo>
                  <a:cubicBezTo>
                    <a:pt x="94772" y="248271"/>
                    <a:pt x="121546" y="250925"/>
                    <a:pt x="149094" y="250925"/>
                  </a:cubicBezTo>
                  <a:cubicBezTo>
                    <a:pt x="176593" y="250925"/>
                    <a:pt x="203367" y="248271"/>
                    <a:pt x="224486" y="243396"/>
                  </a:cubicBezTo>
                  <a:cubicBezTo>
                    <a:pt x="236520" y="240645"/>
                    <a:pt x="244736" y="237653"/>
                    <a:pt x="249955" y="235143"/>
                  </a:cubicBezTo>
                  <a:cubicBezTo>
                    <a:pt x="252952" y="233743"/>
                    <a:pt x="255030" y="232488"/>
                    <a:pt x="256238" y="231523"/>
                  </a:cubicBezTo>
                  <a:lnTo>
                    <a:pt x="256238" y="218540"/>
                  </a:lnTo>
                  <a:cubicBezTo>
                    <a:pt x="252855" y="219795"/>
                    <a:pt x="249279" y="220953"/>
                    <a:pt x="245461" y="222015"/>
                  </a:cubicBezTo>
                  <a:cubicBezTo>
                    <a:pt x="219412" y="229496"/>
                    <a:pt x="185195" y="233599"/>
                    <a:pt x="149094" y="233599"/>
                  </a:cubicBezTo>
                  <a:cubicBezTo>
                    <a:pt x="112944" y="233599"/>
                    <a:pt x="78727" y="229496"/>
                    <a:pt x="52678" y="222015"/>
                  </a:cubicBezTo>
                  <a:cubicBezTo>
                    <a:pt x="48909" y="220953"/>
                    <a:pt x="45284" y="219795"/>
                    <a:pt x="41901" y="218540"/>
                  </a:cubicBezTo>
                  <a:close/>
                  <a:moveTo>
                    <a:pt x="459356" y="162793"/>
                  </a:moveTo>
                  <a:cubicBezTo>
                    <a:pt x="431851" y="162793"/>
                    <a:pt x="405071" y="165448"/>
                    <a:pt x="383946" y="170322"/>
                  </a:cubicBezTo>
                  <a:cubicBezTo>
                    <a:pt x="373553" y="172687"/>
                    <a:pt x="366060" y="175245"/>
                    <a:pt x="360840" y="177514"/>
                  </a:cubicBezTo>
                  <a:cubicBezTo>
                    <a:pt x="359969" y="177852"/>
                    <a:pt x="359196" y="178238"/>
                    <a:pt x="358471" y="178576"/>
                  </a:cubicBezTo>
                  <a:cubicBezTo>
                    <a:pt x="363692" y="181085"/>
                    <a:pt x="371861" y="184078"/>
                    <a:pt x="383946" y="186829"/>
                  </a:cubicBezTo>
                  <a:cubicBezTo>
                    <a:pt x="405071" y="191703"/>
                    <a:pt x="431851" y="194358"/>
                    <a:pt x="459356" y="194358"/>
                  </a:cubicBezTo>
                  <a:cubicBezTo>
                    <a:pt x="486862" y="194358"/>
                    <a:pt x="513642" y="191703"/>
                    <a:pt x="534767" y="186829"/>
                  </a:cubicBezTo>
                  <a:cubicBezTo>
                    <a:pt x="546852" y="184078"/>
                    <a:pt x="555021" y="181085"/>
                    <a:pt x="560290" y="178576"/>
                  </a:cubicBezTo>
                  <a:cubicBezTo>
                    <a:pt x="559565" y="178238"/>
                    <a:pt x="558743" y="177852"/>
                    <a:pt x="557873" y="177514"/>
                  </a:cubicBezTo>
                  <a:cubicBezTo>
                    <a:pt x="552652" y="175245"/>
                    <a:pt x="545160" y="172687"/>
                    <a:pt x="534767" y="170322"/>
                  </a:cubicBezTo>
                  <a:cubicBezTo>
                    <a:pt x="513642" y="165448"/>
                    <a:pt x="486862" y="162793"/>
                    <a:pt x="459356" y="162793"/>
                  </a:cubicBezTo>
                  <a:close/>
                  <a:moveTo>
                    <a:pt x="41901" y="159368"/>
                  </a:moveTo>
                  <a:lnTo>
                    <a:pt x="41901" y="172351"/>
                  </a:lnTo>
                  <a:cubicBezTo>
                    <a:pt x="43157" y="173268"/>
                    <a:pt x="45187" y="174523"/>
                    <a:pt x="48184" y="175971"/>
                  </a:cubicBezTo>
                  <a:cubicBezTo>
                    <a:pt x="53451" y="178481"/>
                    <a:pt x="61619" y="181473"/>
                    <a:pt x="73701" y="184224"/>
                  </a:cubicBezTo>
                  <a:cubicBezTo>
                    <a:pt x="94821" y="189099"/>
                    <a:pt x="121595" y="191754"/>
                    <a:pt x="149094" y="191754"/>
                  </a:cubicBezTo>
                  <a:cubicBezTo>
                    <a:pt x="176593" y="191754"/>
                    <a:pt x="203367" y="189099"/>
                    <a:pt x="224486" y="184224"/>
                  </a:cubicBezTo>
                  <a:cubicBezTo>
                    <a:pt x="236520" y="181473"/>
                    <a:pt x="244736" y="178481"/>
                    <a:pt x="249955" y="175971"/>
                  </a:cubicBezTo>
                  <a:cubicBezTo>
                    <a:pt x="252952" y="174523"/>
                    <a:pt x="255030" y="173268"/>
                    <a:pt x="256238" y="172351"/>
                  </a:cubicBezTo>
                  <a:lnTo>
                    <a:pt x="256286" y="172351"/>
                  </a:lnTo>
                  <a:lnTo>
                    <a:pt x="256286" y="159368"/>
                  </a:lnTo>
                  <a:cubicBezTo>
                    <a:pt x="252855" y="160575"/>
                    <a:pt x="249279" y="161733"/>
                    <a:pt x="245461" y="162843"/>
                  </a:cubicBezTo>
                  <a:cubicBezTo>
                    <a:pt x="219412" y="170276"/>
                    <a:pt x="185195" y="174378"/>
                    <a:pt x="149094" y="174378"/>
                  </a:cubicBezTo>
                  <a:cubicBezTo>
                    <a:pt x="112944" y="174378"/>
                    <a:pt x="78727" y="170276"/>
                    <a:pt x="52678" y="162843"/>
                  </a:cubicBezTo>
                  <a:cubicBezTo>
                    <a:pt x="48909" y="161733"/>
                    <a:pt x="45284" y="160575"/>
                    <a:pt x="41901" y="159368"/>
                  </a:cubicBezTo>
                  <a:close/>
                  <a:moveTo>
                    <a:pt x="459356" y="120949"/>
                  </a:moveTo>
                  <a:cubicBezTo>
                    <a:pt x="495515" y="120949"/>
                    <a:pt x="529739" y="125051"/>
                    <a:pt x="555746" y="132532"/>
                  </a:cubicBezTo>
                  <a:cubicBezTo>
                    <a:pt x="569668" y="136490"/>
                    <a:pt x="580931" y="141364"/>
                    <a:pt x="589197" y="146963"/>
                  </a:cubicBezTo>
                  <a:cubicBezTo>
                    <a:pt x="604473" y="157291"/>
                    <a:pt x="608195" y="169068"/>
                    <a:pt x="608437" y="177514"/>
                  </a:cubicBezTo>
                  <a:lnTo>
                    <a:pt x="608485" y="177514"/>
                  </a:lnTo>
                  <a:lnTo>
                    <a:pt x="608485" y="475395"/>
                  </a:lnTo>
                  <a:cubicBezTo>
                    <a:pt x="608485" y="483890"/>
                    <a:pt x="605101" y="496245"/>
                    <a:pt x="589101" y="506960"/>
                  </a:cubicBezTo>
                  <a:cubicBezTo>
                    <a:pt x="580786" y="512510"/>
                    <a:pt x="569571" y="517240"/>
                    <a:pt x="555649" y="521149"/>
                  </a:cubicBezTo>
                  <a:cubicBezTo>
                    <a:pt x="529788" y="528340"/>
                    <a:pt x="495611" y="532346"/>
                    <a:pt x="459356" y="532346"/>
                  </a:cubicBezTo>
                  <a:cubicBezTo>
                    <a:pt x="423150" y="532346"/>
                    <a:pt x="388925" y="528340"/>
                    <a:pt x="363112" y="521149"/>
                  </a:cubicBezTo>
                  <a:cubicBezTo>
                    <a:pt x="349190" y="517240"/>
                    <a:pt x="337926" y="512462"/>
                    <a:pt x="329660" y="506960"/>
                  </a:cubicBezTo>
                  <a:cubicBezTo>
                    <a:pt x="313611" y="496245"/>
                    <a:pt x="310276" y="483890"/>
                    <a:pt x="310276" y="475395"/>
                  </a:cubicBezTo>
                  <a:lnTo>
                    <a:pt x="310276" y="415307"/>
                  </a:lnTo>
                  <a:lnTo>
                    <a:pt x="310276" y="356136"/>
                  </a:lnTo>
                  <a:lnTo>
                    <a:pt x="310276" y="296917"/>
                  </a:lnTo>
                  <a:lnTo>
                    <a:pt x="310276" y="237746"/>
                  </a:lnTo>
                  <a:lnTo>
                    <a:pt x="310276" y="178576"/>
                  </a:lnTo>
                  <a:lnTo>
                    <a:pt x="310276" y="177514"/>
                  </a:lnTo>
                  <a:cubicBezTo>
                    <a:pt x="310566" y="169068"/>
                    <a:pt x="314240" y="157291"/>
                    <a:pt x="329515" y="146963"/>
                  </a:cubicBezTo>
                  <a:cubicBezTo>
                    <a:pt x="337830" y="141364"/>
                    <a:pt x="349045" y="136490"/>
                    <a:pt x="362967" y="132532"/>
                  </a:cubicBezTo>
                  <a:cubicBezTo>
                    <a:pt x="389022" y="125051"/>
                    <a:pt x="423246" y="120949"/>
                    <a:pt x="459356" y="120949"/>
                  </a:cubicBezTo>
                  <a:close/>
                  <a:moveTo>
                    <a:pt x="41901" y="100196"/>
                  </a:moveTo>
                  <a:lnTo>
                    <a:pt x="41901" y="113180"/>
                  </a:lnTo>
                  <a:cubicBezTo>
                    <a:pt x="43157" y="114097"/>
                    <a:pt x="45187" y="115351"/>
                    <a:pt x="48184" y="116799"/>
                  </a:cubicBezTo>
                  <a:cubicBezTo>
                    <a:pt x="53403" y="119261"/>
                    <a:pt x="61619" y="122301"/>
                    <a:pt x="73701" y="125052"/>
                  </a:cubicBezTo>
                  <a:cubicBezTo>
                    <a:pt x="94772" y="129927"/>
                    <a:pt x="121546" y="132582"/>
                    <a:pt x="149094" y="132582"/>
                  </a:cubicBezTo>
                  <a:cubicBezTo>
                    <a:pt x="176593" y="132582"/>
                    <a:pt x="203367" y="129879"/>
                    <a:pt x="224486" y="125052"/>
                  </a:cubicBezTo>
                  <a:cubicBezTo>
                    <a:pt x="236520" y="122301"/>
                    <a:pt x="244736" y="119261"/>
                    <a:pt x="249955" y="116799"/>
                  </a:cubicBezTo>
                  <a:cubicBezTo>
                    <a:pt x="252952" y="115351"/>
                    <a:pt x="255030" y="114097"/>
                    <a:pt x="256238" y="113180"/>
                  </a:cubicBezTo>
                  <a:lnTo>
                    <a:pt x="256238" y="100196"/>
                  </a:lnTo>
                  <a:cubicBezTo>
                    <a:pt x="252855" y="101403"/>
                    <a:pt x="249279" y="102561"/>
                    <a:pt x="245461" y="103671"/>
                  </a:cubicBezTo>
                  <a:cubicBezTo>
                    <a:pt x="219412" y="111104"/>
                    <a:pt x="185195" y="115207"/>
                    <a:pt x="149094" y="115207"/>
                  </a:cubicBezTo>
                  <a:cubicBezTo>
                    <a:pt x="112944" y="115207"/>
                    <a:pt x="78727" y="111104"/>
                    <a:pt x="52678" y="103671"/>
                  </a:cubicBezTo>
                  <a:cubicBezTo>
                    <a:pt x="48909" y="102561"/>
                    <a:pt x="45284" y="101403"/>
                    <a:pt x="41901" y="100196"/>
                  </a:cubicBezTo>
                  <a:close/>
                  <a:moveTo>
                    <a:pt x="149094" y="41845"/>
                  </a:moveTo>
                  <a:cubicBezTo>
                    <a:pt x="121595" y="41845"/>
                    <a:pt x="94772" y="44500"/>
                    <a:pt x="73701" y="49326"/>
                  </a:cubicBezTo>
                  <a:cubicBezTo>
                    <a:pt x="63310" y="51739"/>
                    <a:pt x="55820" y="54297"/>
                    <a:pt x="50552" y="56517"/>
                  </a:cubicBezTo>
                  <a:cubicBezTo>
                    <a:pt x="49730" y="56903"/>
                    <a:pt x="48909" y="57241"/>
                    <a:pt x="48184" y="57627"/>
                  </a:cubicBezTo>
                  <a:cubicBezTo>
                    <a:pt x="53403" y="60089"/>
                    <a:pt x="61619" y="63081"/>
                    <a:pt x="73701" y="65881"/>
                  </a:cubicBezTo>
                  <a:cubicBezTo>
                    <a:pt x="94772" y="70707"/>
                    <a:pt x="121546" y="73410"/>
                    <a:pt x="149094" y="73410"/>
                  </a:cubicBezTo>
                  <a:cubicBezTo>
                    <a:pt x="176593" y="73410"/>
                    <a:pt x="203367" y="70707"/>
                    <a:pt x="224486" y="65881"/>
                  </a:cubicBezTo>
                  <a:cubicBezTo>
                    <a:pt x="236520" y="63081"/>
                    <a:pt x="244736" y="60089"/>
                    <a:pt x="249955" y="57627"/>
                  </a:cubicBezTo>
                  <a:cubicBezTo>
                    <a:pt x="249230" y="57241"/>
                    <a:pt x="248409" y="56903"/>
                    <a:pt x="247587" y="56517"/>
                  </a:cubicBezTo>
                  <a:cubicBezTo>
                    <a:pt x="242368" y="54297"/>
                    <a:pt x="234829" y="51739"/>
                    <a:pt x="224486" y="49326"/>
                  </a:cubicBezTo>
                  <a:cubicBezTo>
                    <a:pt x="203367" y="44500"/>
                    <a:pt x="176593" y="41845"/>
                    <a:pt x="149094" y="41845"/>
                  </a:cubicBezTo>
                  <a:close/>
                  <a:moveTo>
                    <a:pt x="149094" y="0"/>
                  </a:moveTo>
                  <a:cubicBezTo>
                    <a:pt x="185195" y="0"/>
                    <a:pt x="219412" y="4103"/>
                    <a:pt x="245461" y="11535"/>
                  </a:cubicBezTo>
                  <a:cubicBezTo>
                    <a:pt x="259331" y="15541"/>
                    <a:pt x="270592" y="20416"/>
                    <a:pt x="278904" y="26014"/>
                  </a:cubicBezTo>
                  <a:cubicBezTo>
                    <a:pt x="294128" y="36343"/>
                    <a:pt x="297849" y="48119"/>
                    <a:pt x="298139" y="56517"/>
                  </a:cubicBezTo>
                  <a:lnTo>
                    <a:pt x="298139" y="57627"/>
                  </a:lnTo>
                  <a:lnTo>
                    <a:pt x="298139" y="116799"/>
                  </a:lnTo>
                  <a:lnTo>
                    <a:pt x="298139" y="175971"/>
                  </a:lnTo>
                  <a:lnTo>
                    <a:pt x="298139" y="235143"/>
                  </a:lnTo>
                  <a:lnTo>
                    <a:pt x="298139" y="293687"/>
                  </a:lnTo>
                  <a:lnTo>
                    <a:pt x="298139" y="352232"/>
                  </a:lnTo>
                  <a:lnTo>
                    <a:pt x="298139" y="412659"/>
                  </a:lnTo>
                  <a:lnTo>
                    <a:pt x="298139" y="475112"/>
                  </a:lnTo>
                  <a:cubicBezTo>
                    <a:pt x="298139" y="483655"/>
                    <a:pt x="294804" y="496011"/>
                    <a:pt x="278759" y="506677"/>
                  </a:cubicBezTo>
                  <a:cubicBezTo>
                    <a:pt x="270495" y="512228"/>
                    <a:pt x="259235" y="517006"/>
                    <a:pt x="245316" y="520915"/>
                  </a:cubicBezTo>
                  <a:cubicBezTo>
                    <a:pt x="219460" y="528106"/>
                    <a:pt x="185292" y="532064"/>
                    <a:pt x="149094" y="532064"/>
                  </a:cubicBezTo>
                  <a:cubicBezTo>
                    <a:pt x="112847" y="532064"/>
                    <a:pt x="78679" y="528106"/>
                    <a:pt x="52823" y="520915"/>
                  </a:cubicBezTo>
                  <a:cubicBezTo>
                    <a:pt x="38905" y="517006"/>
                    <a:pt x="27644" y="512228"/>
                    <a:pt x="19380" y="506677"/>
                  </a:cubicBezTo>
                  <a:cubicBezTo>
                    <a:pt x="3383" y="496011"/>
                    <a:pt x="0" y="483655"/>
                    <a:pt x="0" y="475112"/>
                  </a:cubicBezTo>
                  <a:lnTo>
                    <a:pt x="0" y="412659"/>
                  </a:lnTo>
                  <a:lnTo>
                    <a:pt x="0" y="352232"/>
                  </a:lnTo>
                  <a:lnTo>
                    <a:pt x="0" y="293687"/>
                  </a:lnTo>
                  <a:lnTo>
                    <a:pt x="0" y="235143"/>
                  </a:lnTo>
                  <a:lnTo>
                    <a:pt x="0" y="175971"/>
                  </a:lnTo>
                  <a:lnTo>
                    <a:pt x="0" y="116799"/>
                  </a:lnTo>
                  <a:lnTo>
                    <a:pt x="0" y="57627"/>
                  </a:lnTo>
                  <a:lnTo>
                    <a:pt x="0" y="56517"/>
                  </a:lnTo>
                  <a:cubicBezTo>
                    <a:pt x="290" y="48119"/>
                    <a:pt x="4011" y="36343"/>
                    <a:pt x="19235" y="26014"/>
                  </a:cubicBezTo>
                  <a:cubicBezTo>
                    <a:pt x="27547" y="20416"/>
                    <a:pt x="38808" y="15541"/>
                    <a:pt x="52678" y="11535"/>
                  </a:cubicBezTo>
                  <a:cubicBezTo>
                    <a:pt x="78727" y="4103"/>
                    <a:pt x="112944" y="0"/>
                    <a:pt x="149094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太阳形 44"/>
            <p:cNvSpPr>
              <a:spLocks noChangeArrowheads="1"/>
            </p:cNvSpPr>
            <p:nvPr/>
          </p:nvSpPr>
          <p:spPr bwMode="auto">
            <a:xfrm>
              <a:off x="4842933" y="3592948"/>
              <a:ext cx="576000" cy="576000"/>
            </a:xfrm>
            <a:custGeom>
              <a:avLst/>
              <a:gdLst>
                <a:gd name="T0" fmla="*/ 12933 w 12933"/>
                <a:gd name="T1" fmla="*/ 5028 h 12198"/>
                <a:gd name="T2" fmla="*/ 7549 w 12933"/>
                <a:gd name="T3" fmla="*/ 1531 h 12198"/>
                <a:gd name="T4" fmla="*/ 6467 w 12933"/>
                <a:gd name="T5" fmla="*/ 0 h 12198"/>
                <a:gd name="T6" fmla="*/ 5384 w 12933"/>
                <a:gd name="T7" fmla="*/ 1531 h 12198"/>
                <a:gd name="T8" fmla="*/ 0 w 12933"/>
                <a:gd name="T9" fmla="*/ 5028 h 12198"/>
                <a:gd name="T10" fmla="*/ 452 w 12933"/>
                <a:gd name="T11" fmla="*/ 7610 h 12198"/>
                <a:gd name="T12" fmla="*/ 10910 w 12933"/>
                <a:gd name="T13" fmla="*/ 12198 h 12198"/>
                <a:gd name="T14" fmla="*/ 12933 w 12933"/>
                <a:gd name="T15" fmla="*/ 7610 h 12198"/>
                <a:gd name="T16" fmla="*/ 6920 w 12933"/>
                <a:gd name="T17" fmla="*/ 8984 h 12198"/>
                <a:gd name="T18" fmla="*/ 8704 w 12933"/>
                <a:gd name="T19" fmla="*/ 7623 h 12198"/>
                <a:gd name="T20" fmla="*/ 6013 w 12933"/>
                <a:gd name="T21" fmla="*/ 11291 h 12198"/>
                <a:gd name="T22" fmla="*/ 4453 w 12933"/>
                <a:gd name="T23" fmla="*/ 9890 h 12198"/>
                <a:gd name="T24" fmla="*/ 6013 w 12933"/>
                <a:gd name="T25" fmla="*/ 11291 h 12198"/>
                <a:gd name="T26" fmla="*/ 4229 w 12933"/>
                <a:gd name="T27" fmla="*/ 7623 h 12198"/>
                <a:gd name="T28" fmla="*/ 6013 w 12933"/>
                <a:gd name="T29" fmla="*/ 8984 h 12198"/>
                <a:gd name="T30" fmla="*/ 4363 w 12933"/>
                <a:gd name="T31" fmla="*/ 8984 h 12198"/>
                <a:gd name="T32" fmla="*/ 6630 w 12933"/>
                <a:gd name="T33" fmla="*/ 1325 h 12198"/>
                <a:gd name="T34" fmla="*/ 6303 w 12933"/>
                <a:gd name="T35" fmla="*/ 1325 h 12198"/>
                <a:gd name="T36" fmla="*/ 6303 w 12933"/>
                <a:gd name="T37" fmla="*/ 971 h 12198"/>
                <a:gd name="T38" fmla="*/ 6630 w 12933"/>
                <a:gd name="T39" fmla="*/ 971 h 12198"/>
                <a:gd name="T40" fmla="*/ 6000 w 12933"/>
                <a:gd name="T41" fmla="*/ 2196 h 12198"/>
                <a:gd name="T42" fmla="*/ 6934 w 12933"/>
                <a:gd name="T43" fmla="*/ 2196 h 12198"/>
                <a:gd name="T44" fmla="*/ 2935 w 12933"/>
                <a:gd name="T45" fmla="*/ 5028 h 12198"/>
                <a:gd name="T46" fmla="*/ 907 w 12933"/>
                <a:gd name="T47" fmla="*/ 5935 h 12198"/>
                <a:gd name="T48" fmla="*/ 12027 w 12933"/>
                <a:gd name="T49" fmla="*/ 6704 h 12198"/>
                <a:gd name="T50" fmla="*/ 907 w 12933"/>
                <a:gd name="T51" fmla="*/ 5935 h 12198"/>
                <a:gd name="T52" fmla="*/ 3452 w 12933"/>
                <a:gd name="T53" fmla="*/ 8984 h 12198"/>
                <a:gd name="T54" fmla="*/ 1415 w 12933"/>
                <a:gd name="T55" fmla="*/ 7623 h 12198"/>
                <a:gd name="T56" fmla="*/ 2671 w 12933"/>
                <a:gd name="T57" fmla="*/ 11291 h 12198"/>
                <a:gd name="T58" fmla="*/ 3542 w 12933"/>
                <a:gd name="T59" fmla="*/ 9890 h 12198"/>
                <a:gd name="T60" fmla="*/ 2671 w 12933"/>
                <a:gd name="T61" fmla="*/ 11291 h 12198"/>
                <a:gd name="T62" fmla="*/ 8480 w 12933"/>
                <a:gd name="T63" fmla="*/ 9890 h 12198"/>
                <a:gd name="T64" fmla="*/ 6920 w 12933"/>
                <a:gd name="T65" fmla="*/ 11291 h 12198"/>
                <a:gd name="T66" fmla="*/ 10263 w 12933"/>
                <a:gd name="T67" fmla="*/ 11291 h 12198"/>
                <a:gd name="T68" fmla="*/ 9391 w 12933"/>
                <a:gd name="T69" fmla="*/ 9890 h 12198"/>
                <a:gd name="T70" fmla="*/ 10263 w 12933"/>
                <a:gd name="T71" fmla="*/ 11291 h 12198"/>
                <a:gd name="T72" fmla="*/ 9481 w 12933"/>
                <a:gd name="T73" fmla="*/ 8984 h 12198"/>
                <a:gd name="T74" fmla="*/ 11519 w 12933"/>
                <a:gd name="T75" fmla="*/ 7623 h 12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33" h="12198">
                  <a:moveTo>
                    <a:pt x="12933" y="7610"/>
                  </a:moveTo>
                  <a:lnTo>
                    <a:pt x="12933" y="5028"/>
                  </a:lnTo>
                  <a:lnTo>
                    <a:pt x="11334" y="5028"/>
                  </a:lnTo>
                  <a:lnTo>
                    <a:pt x="7549" y="1531"/>
                  </a:lnTo>
                  <a:cubicBezTo>
                    <a:pt x="7592" y="1411"/>
                    <a:pt x="7615" y="1282"/>
                    <a:pt x="7615" y="1148"/>
                  </a:cubicBezTo>
                  <a:cubicBezTo>
                    <a:pt x="7615" y="515"/>
                    <a:pt x="7100" y="0"/>
                    <a:pt x="6467" y="0"/>
                  </a:cubicBezTo>
                  <a:cubicBezTo>
                    <a:pt x="5834" y="0"/>
                    <a:pt x="5318" y="515"/>
                    <a:pt x="5318" y="1148"/>
                  </a:cubicBezTo>
                  <a:cubicBezTo>
                    <a:pt x="5318" y="1282"/>
                    <a:pt x="5342" y="1411"/>
                    <a:pt x="5384" y="1531"/>
                  </a:cubicBezTo>
                  <a:lnTo>
                    <a:pt x="1599" y="5028"/>
                  </a:lnTo>
                  <a:lnTo>
                    <a:pt x="0" y="5028"/>
                  </a:lnTo>
                  <a:lnTo>
                    <a:pt x="0" y="7610"/>
                  </a:lnTo>
                  <a:lnTo>
                    <a:pt x="452" y="7610"/>
                  </a:lnTo>
                  <a:lnTo>
                    <a:pt x="2023" y="12198"/>
                  </a:lnTo>
                  <a:lnTo>
                    <a:pt x="10910" y="12198"/>
                  </a:lnTo>
                  <a:lnTo>
                    <a:pt x="12481" y="7610"/>
                  </a:lnTo>
                  <a:lnTo>
                    <a:pt x="12933" y="7610"/>
                  </a:lnTo>
                  <a:close/>
                  <a:moveTo>
                    <a:pt x="8570" y="8984"/>
                  </a:moveTo>
                  <a:lnTo>
                    <a:pt x="6920" y="8984"/>
                  </a:lnTo>
                  <a:lnTo>
                    <a:pt x="6920" y="7623"/>
                  </a:lnTo>
                  <a:lnTo>
                    <a:pt x="8704" y="7623"/>
                  </a:lnTo>
                  <a:lnTo>
                    <a:pt x="8570" y="8984"/>
                  </a:lnTo>
                  <a:close/>
                  <a:moveTo>
                    <a:pt x="6013" y="11291"/>
                  </a:moveTo>
                  <a:lnTo>
                    <a:pt x="4591" y="11291"/>
                  </a:lnTo>
                  <a:lnTo>
                    <a:pt x="4453" y="9890"/>
                  </a:lnTo>
                  <a:lnTo>
                    <a:pt x="6013" y="9890"/>
                  </a:lnTo>
                  <a:lnTo>
                    <a:pt x="6013" y="11291"/>
                  </a:lnTo>
                  <a:close/>
                  <a:moveTo>
                    <a:pt x="4363" y="8984"/>
                  </a:moveTo>
                  <a:lnTo>
                    <a:pt x="4229" y="7623"/>
                  </a:lnTo>
                  <a:lnTo>
                    <a:pt x="6013" y="7623"/>
                  </a:lnTo>
                  <a:lnTo>
                    <a:pt x="6013" y="8984"/>
                  </a:lnTo>
                  <a:lnTo>
                    <a:pt x="4363" y="8984"/>
                  </a:lnTo>
                  <a:lnTo>
                    <a:pt x="4363" y="8984"/>
                  </a:lnTo>
                  <a:close/>
                  <a:moveTo>
                    <a:pt x="6708" y="1148"/>
                  </a:moveTo>
                  <a:cubicBezTo>
                    <a:pt x="6708" y="1218"/>
                    <a:pt x="6678" y="1281"/>
                    <a:pt x="6630" y="1325"/>
                  </a:cubicBezTo>
                  <a:cubicBezTo>
                    <a:pt x="6587" y="1365"/>
                    <a:pt x="6530" y="1389"/>
                    <a:pt x="6467" y="1389"/>
                  </a:cubicBezTo>
                  <a:cubicBezTo>
                    <a:pt x="6403" y="1389"/>
                    <a:pt x="6346" y="1365"/>
                    <a:pt x="6303" y="1325"/>
                  </a:cubicBezTo>
                  <a:cubicBezTo>
                    <a:pt x="6255" y="1281"/>
                    <a:pt x="6225" y="1218"/>
                    <a:pt x="6225" y="1148"/>
                  </a:cubicBezTo>
                  <a:cubicBezTo>
                    <a:pt x="6225" y="1078"/>
                    <a:pt x="6255" y="1015"/>
                    <a:pt x="6303" y="971"/>
                  </a:cubicBezTo>
                  <a:cubicBezTo>
                    <a:pt x="6346" y="931"/>
                    <a:pt x="6403" y="906"/>
                    <a:pt x="6467" y="906"/>
                  </a:cubicBezTo>
                  <a:cubicBezTo>
                    <a:pt x="6530" y="906"/>
                    <a:pt x="6587" y="931"/>
                    <a:pt x="6630" y="971"/>
                  </a:cubicBezTo>
                  <a:cubicBezTo>
                    <a:pt x="6678" y="1015"/>
                    <a:pt x="6708" y="1078"/>
                    <a:pt x="6708" y="1148"/>
                  </a:cubicBezTo>
                  <a:close/>
                  <a:moveTo>
                    <a:pt x="6000" y="2196"/>
                  </a:moveTo>
                  <a:cubicBezTo>
                    <a:pt x="6143" y="2260"/>
                    <a:pt x="6300" y="2296"/>
                    <a:pt x="6467" y="2296"/>
                  </a:cubicBezTo>
                  <a:cubicBezTo>
                    <a:pt x="6633" y="2296"/>
                    <a:pt x="6791" y="2260"/>
                    <a:pt x="6934" y="2196"/>
                  </a:cubicBezTo>
                  <a:lnTo>
                    <a:pt x="9998" y="5028"/>
                  </a:lnTo>
                  <a:lnTo>
                    <a:pt x="2935" y="5028"/>
                  </a:lnTo>
                  <a:lnTo>
                    <a:pt x="6000" y="2196"/>
                  </a:lnTo>
                  <a:close/>
                  <a:moveTo>
                    <a:pt x="907" y="5935"/>
                  </a:moveTo>
                  <a:lnTo>
                    <a:pt x="12027" y="5935"/>
                  </a:lnTo>
                  <a:lnTo>
                    <a:pt x="12027" y="6704"/>
                  </a:lnTo>
                  <a:lnTo>
                    <a:pt x="907" y="6704"/>
                  </a:lnTo>
                  <a:lnTo>
                    <a:pt x="907" y="5935"/>
                  </a:lnTo>
                  <a:close/>
                  <a:moveTo>
                    <a:pt x="3318" y="7623"/>
                  </a:moveTo>
                  <a:lnTo>
                    <a:pt x="3452" y="8984"/>
                  </a:lnTo>
                  <a:lnTo>
                    <a:pt x="1881" y="8984"/>
                  </a:lnTo>
                  <a:lnTo>
                    <a:pt x="1415" y="7623"/>
                  </a:lnTo>
                  <a:lnTo>
                    <a:pt x="3318" y="7623"/>
                  </a:lnTo>
                  <a:close/>
                  <a:moveTo>
                    <a:pt x="2671" y="11291"/>
                  </a:moveTo>
                  <a:lnTo>
                    <a:pt x="2191" y="9890"/>
                  </a:lnTo>
                  <a:lnTo>
                    <a:pt x="3542" y="9890"/>
                  </a:lnTo>
                  <a:lnTo>
                    <a:pt x="3680" y="11291"/>
                  </a:lnTo>
                  <a:lnTo>
                    <a:pt x="2671" y="11291"/>
                  </a:lnTo>
                  <a:close/>
                  <a:moveTo>
                    <a:pt x="6920" y="9890"/>
                  </a:moveTo>
                  <a:lnTo>
                    <a:pt x="8480" y="9890"/>
                  </a:lnTo>
                  <a:lnTo>
                    <a:pt x="8342" y="11291"/>
                  </a:lnTo>
                  <a:lnTo>
                    <a:pt x="6920" y="11291"/>
                  </a:lnTo>
                  <a:lnTo>
                    <a:pt x="6920" y="9890"/>
                  </a:lnTo>
                  <a:close/>
                  <a:moveTo>
                    <a:pt x="10263" y="11291"/>
                  </a:moveTo>
                  <a:lnTo>
                    <a:pt x="9253" y="11291"/>
                  </a:lnTo>
                  <a:lnTo>
                    <a:pt x="9391" y="9890"/>
                  </a:lnTo>
                  <a:lnTo>
                    <a:pt x="10742" y="9890"/>
                  </a:lnTo>
                  <a:lnTo>
                    <a:pt x="10263" y="11291"/>
                  </a:lnTo>
                  <a:close/>
                  <a:moveTo>
                    <a:pt x="11053" y="8984"/>
                  </a:moveTo>
                  <a:lnTo>
                    <a:pt x="9481" y="8984"/>
                  </a:lnTo>
                  <a:lnTo>
                    <a:pt x="9615" y="7623"/>
                  </a:lnTo>
                  <a:lnTo>
                    <a:pt x="11519" y="7623"/>
                  </a:lnTo>
                  <a:lnTo>
                    <a:pt x="11053" y="8984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956192" y="498972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专业认知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2749" y="2086422"/>
            <a:ext cx="6286500" cy="2598072"/>
            <a:chOff x="2952749" y="2080640"/>
            <a:chExt cx="6286500" cy="2598072"/>
          </a:xfrm>
        </p:grpSpPr>
        <p:sp>
          <p:nvSpPr>
            <p:cNvPr id="5" name="矩形 4"/>
            <p:cNvSpPr/>
            <p:nvPr/>
          </p:nvSpPr>
          <p:spPr>
            <a:xfrm>
              <a:off x="3956191" y="3013501"/>
              <a:ext cx="42796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读研规划</a:t>
              </a:r>
              <a:endPara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749" y="3891189"/>
              <a:ext cx="6286500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663578" y="2080640"/>
              <a:ext cx="2864842" cy="592726"/>
              <a:chOff x="3562437" y="4619846"/>
              <a:chExt cx="2209800" cy="457200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3562437" y="4619846"/>
                <a:ext cx="22098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924985" y="4622916"/>
                <a:ext cx="1484706" cy="45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04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338821"/>
            <a:ext cx="12192001" cy="25288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20325" y="20887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3565" y="2588577"/>
            <a:ext cx="352929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" name="矩形: 圆角 52"/>
          <p:cNvSpPr/>
          <p:nvPr/>
        </p:nvSpPr>
        <p:spPr>
          <a:xfrm>
            <a:off x="9139290" y="3894318"/>
            <a:ext cx="900000" cy="900000"/>
          </a:xfrm>
          <a:prstGeom prst="ellipse">
            <a:avLst/>
          </a:prstGeom>
          <a:solidFill>
            <a:srgbClr val="D19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54355" y="20887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标题内容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97595" y="2588577"/>
            <a:ext cx="352929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2" name="矩形 11"/>
          <p:cNvSpPr/>
          <p:nvPr/>
        </p:nvSpPr>
        <p:spPr>
          <a:xfrm>
            <a:off x="334963" y="2206564"/>
            <a:ext cx="2878137" cy="4102161"/>
          </a:xfrm>
          <a:prstGeom prst="rect">
            <a:avLst/>
          </a:prstGeom>
          <a:solidFill>
            <a:srgbClr val="D19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6404" y="3189589"/>
            <a:ext cx="2495255" cy="2136110"/>
            <a:chOff x="537600" y="2851382"/>
            <a:chExt cx="2495255" cy="2136110"/>
          </a:xfrm>
        </p:grpSpPr>
        <p:sp>
          <p:nvSpPr>
            <p:cNvPr id="14" name="文本框 13"/>
            <p:cNvSpPr txBox="1"/>
            <p:nvPr/>
          </p:nvSpPr>
          <p:spPr>
            <a:xfrm>
              <a:off x="1077341" y="285138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7600" y="3461305"/>
              <a:ext cx="2495255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sp>
        <p:nvSpPr>
          <p:cNvPr id="17" name="矩形: 圆角 52"/>
          <p:cNvSpPr/>
          <p:nvPr/>
        </p:nvSpPr>
        <p:spPr>
          <a:xfrm>
            <a:off x="4978211" y="3894318"/>
            <a:ext cx="900000" cy="900000"/>
          </a:xfrm>
          <a:prstGeom prst="ellipse">
            <a:avLst/>
          </a:prstGeom>
          <a:solidFill>
            <a:srgbClr val="D19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56192" y="498972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读研规划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824120" y="2334402"/>
            <a:ext cx="2698750" cy="3392811"/>
            <a:chOff x="844274" y="2334402"/>
            <a:chExt cx="2698750" cy="3392811"/>
          </a:xfrm>
        </p:grpSpPr>
        <p:sp>
          <p:nvSpPr>
            <p:cNvPr id="3" name="燕尾形 1"/>
            <p:cNvSpPr/>
            <p:nvPr/>
          </p:nvSpPr>
          <p:spPr>
            <a:xfrm>
              <a:off x="844274" y="3264535"/>
              <a:ext cx="2698750" cy="406400"/>
            </a:xfrm>
            <a:prstGeom prst="chevron">
              <a:avLst/>
            </a:prstGeom>
            <a:solidFill>
              <a:srgbClr val="D19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文本框 33"/>
            <p:cNvSpPr txBox="1"/>
            <p:nvPr/>
          </p:nvSpPr>
          <p:spPr>
            <a:xfrm>
              <a:off x="1604886" y="2334402"/>
              <a:ext cx="11775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noProof="0" dirty="0">
                  <a:ln>
                    <a:noFill/>
                  </a:ln>
                  <a:solidFill>
                    <a:srgbClr val="D19597"/>
                  </a:solidFill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84547" y="4106752"/>
              <a:ext cx="2418205" cy="1620461"/>
              <a:chOff x="776289" y="4398852"/>
              <a:chExt cx="2418205" cy="1620461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76289" y="4818984"/>
                <a:ext cx="24182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通过复制您的文本后，在此框中选择粘贴，并选择只保留文字。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277505" y="4398852"/>
                <a:ext cx="1415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标题内容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439123" y="2334402"/>
            <a:ext cx="2698750" cy="3392811"/>
            <a:chOff x="3486150" y="2334402"/>
            <a:chExt cx="2698750" cy="3392811"/>
          </a:xfrm>
        </p:grpSpPr>
        <p:sp>
          <p:nvSpPr>
            <p:cNvPr id="9" name="燕尾形 11"/>
            <p:cNvSpPr/>
            <p:nvPr/>
          </p:nvSpPr>
          <p:spPr>
            <a:xfrm>
              <a:off x="3486150" y="3264535"/>
              <a:ext cx="2698750" cy="406400"/>
            </a:xfrm>
            <a:prstGeom prst="chevron">
              <a:avLst/>
            </a:prstGeom>
            <a:solidFill>
              <a:srgbClr val="DAA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文本框 33"/>
            <p:cNvSpPr txBox="1"/>
            <p:nvPr/>
          </p:nvSpPr>
          <p:spPr>
            <a:xfrm>
              <a:off x="4246762" y="2334402"/>
              <a:ext cx="11775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noProof="0" dirty="0">
                  <a:ln>
                    <a:noFill/>
                  </a:ln>
                  <a:solidFill>
                    <a:srgbClr val="D19597"/>
                  </a:solidFill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626423" y="4106752"/>
              <a:ext cx="2418205" cy="1620461"/>
              <a:chOff x="776289" y="4398852"/>
              <a:chExt cx="2418205" cy="1620461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776289" y="4818984"/>
                <a:ext cx="24182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通过复制您的文本后，在此框中选择粘贴，并选择只保留文字。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277505" y="4398852"/>
                <a:ext cx="1415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标题内容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054126" y="2334402"/>
            <a:ext cx="2698750" cy="3392811"/>
            <a:chOff x="6087717" y="2334402"/>
            <a:chExt cx="2698750" cy="3392811"/>
          </a:xfrm>
        </p:grpSpPr>
        <p:sp>
          <p:nvSpPr>
            <p:cNvPr id="15" name="燕尾形 17"/>
            <p:cNvSpPr/>
            <p:nvPr/>
          </p:nvSpPr>
          <p:spPr>
            <a:xfrm>
              <a:off x="6087717" y="3264535"/>
              <a:ext cx="2698750" cy="406400"/>
            </a:xfrm>
            <a:prstGeom prst="chevron">
              <a:avLst/>
            </a:prstGeom>
            <a:solidFill>
              <a:srgbClr val="D19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文本框 33"/>
            <p:cNvSpPr txBox="1"/>
            <p:nvPr/>
          </p:nvSpPr>
          <p:spPr>
            <a:xfrm>
              <a:off x="6848329" y="2334402"/>
              <a:ext cx="11775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noProof="0" dirty="0">
                  <a:ln>
                    <a:noFill/>
                  </a:ln>
                  <a:solidFill>
                    <a:srgbClr val="D19597"/>
                  </a:solidFill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227990" y="4106752"/>
              <a:ext cx="2418205" cy="1620461"/>
              <a:chOff x="776289" y="4398852"/>
              <a:chExt cx="2418205" cy="1620461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776289" y="4818984"/>
                <a:ext cx="24182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通过复制您的文本后，在此框中选择粘贴，并选择只保留文字。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277505" y="4398852"/>
                <a:ext cx="1415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标题内容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669130" y="2334402"/>
            <a:ext cx="2698750" cy="3392811"/>
            <a:chOff x="8689284" y="2334402"/>
            <a:chExt cx="2698750" cy="3392811"/>
          </a:xfrm>
        </p:grpSpPr>
        <p:sp>
          <p:nvSpPr>
            <p:cNvPr id="21" name="燕尾形 23"/>
            <p:cNvSpPr/>
            <p:nvPr/>
          </p:nvSpPr>
          <p:spPr>
            <a:xfrm>
              <a:off x="8689284" y="3264535"/>
              <a:ext cx="2698750" cy="406400"/>
            </a:xfrm>
            <a:prstGeom prst="chevron">
              <a:avLst/>
            </a:prstGeom>
            <a:solidFill>
              <a:srgbClr val="DAA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文本框 33"/>
            <p:cNvSpPr txBox="1"/>
            <p:nvPr/>
          </p:nvSpPr>
          <p:spPr>
            <a:xfrm>
              <a:off x="9449896" y="2334402"/>
              <a:ext cx="11775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noProof="0" dirty="0">
                  <a:ln>
                    <a:noFill/>
                  </a:ln>
                  <a:solidFill>
                    <a:srgbClr val="D19597"/>
                  </a:solidFill>
                  <a:uLnTx/>
                  <a:uFillTx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829557" y="4106752"/>
              <a:ext cx="2418205" cy="1620461"/>
              <a:chOff x="776289" y="4398852"/>
              <a:chExt cx="2418205" cy="1620461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776289" y="4818984"/>
                <a:ext cx="24182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通过复制您的文本后，在此框中选择粘贴，并选择只保留文字。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277505" y="4398852"/>
                <a:ext cx="1415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标题内容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3956192" y="498972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读研规划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>
            <a:off x="2433746" y="2122962"/>
            <a:ext cx="7324509" cy="2263729"/>
            <a:chOff x="2433746" y="2006964"/>
            <a:chExt cx="7324509" cy="2263729"/>
          </a:xfrm>
        </p:grpSpPr>
        <p:sp>
          <p:nvSpPr>
            <p:cNvPr id="87" name="矩形 86"/>
            <p:cNvSpPr/>
            <p:nvPr/>
          </p:nvSpPr>
          <p:spPr>
            <a:xfrm>
              <a:off x="3116943" y="3084894"/>
              <a:ext cx="5958114" cy="417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THANKS FOR YOUR LISTENING 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433746" y="2006964"/>
              <a:ext cx="73245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kern="0" spc="100" dirty="0">
                  <a:solidFill>
                    <a:srgbClr val="D19597"/>
                  </a:solidFill>
                  <a:cs typeface="+mn-ea"/>
                  <a:sym typeface="+mn-lt"/>
                </a:rPr>
                <a:t>谢谢您的观看与指导</a:t>
              </a:r>
              <a:endParaRPr lang="zh-CN" altLang="en-US" sz="5400" kern="0" spc="100" dirty="0">
                <a:solidFill>
                  <a:srgbClr val="D19597"/>
                </a:solidFill>
                <a:uFillTx/>
                <a:cs typeface="+mn-ea"/>
                <a:sym typeface="+mn-lt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2636036" y="3656999"/>
              <a:ext cx="6919928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Your content is printed here, or by copying your text, select Paste in this box. Your content is printed here, or by copying your text, select Paste in this box. 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022737" y="4729849"/>
            <a:ext cx="2146527" cy="468000"/>
            <a:chOff x="5065486" y="4715335"/>
            <a:chExt cx="2146527" cy="468000"/>
          </a:xfrm>
        </p:grpSpPr>
        <p:sp>
          <p:nvSpPr>
            <p:cNvPr id="100" name="矩形: 圆角 99"/>
            <p:cNvSpPr/>
            <p:nvPr/>
          </p:nvSpPr>
          <p:spPr>
            <a:xfrm>
              <a:off x="5065486" y="4715335"/>
              <a:ext cx="2146527" cy="468000"/>
            </a:xfrm>
            <a:prstGeom prst="roundRect">
              <a:avLst>
                <a:gd name="adj" fmla="val 50000"/>
              </a:avLst>
            </a:prstGeom>
            <a:solidFill>
              <a:srgbClr val="D19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19597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276975" y="474928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学生：代用名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546934" y="688603"/>
            <a:ext cx="3098132" cy="1483311"/>
            <a:chOff x="1909296" y="2387878"/>
            <a:chExt cx="3098132" cy="1483311"/>
          </a:xfrm>
        </p:grpSpPr>
        <p:sp>
          <p:nvSpPr>
            <p:cNvPr id="31" name="文本框 30"/>
            <p:cNvSpPr txBox="1"/>
            <p:nvPr/>
          </p:nvSpPr>
          <p:spPr>
            <a:xfrm>
              <a:off x="2590015" y="2387878"/>
              <a:ext cx="17366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909296" y="3224858"/>
              <a:ext cx="3098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CONTENT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646193" y="2934886"/>
            <a:ext cx="3580552" cy="936000"/>
            <a:chOff x="6545829" y="1004261"/>
            <a:chExt cx="3580552" cy="936000"/>
          </a:xfrm>
        </p:grpSpPr>
        <p:sp>
          <p:nvSpPr>
            <p:cNvPr id="59" name="图形 12"/>
            <p:cNvSpPr/>
            <p:nvPr/>
          </p:nvSpPr>
          <p:spPr>
            <a:xfrm>
              <a:off x="6545829" y="1004261"/>
              <a:ext cx="936000" cy="936000"/>
            </a:xfrm>
            <a:prstGeom prst="ellipse">
              <a:avLst/>
            </a:prstGeom>
            <a:solidFill>
              <a:srgbClr val="D19597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7684687" y="1030375"/>
              <a:ext cx="2441694" cy="883772"/>
              <a:chOff x="8008914" y="1085287"/>
              <a:chExt cx="2441694" cy="88377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008914" y="108528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个人基本情况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008914" y="1630505"/>
                <a:ext cx="2441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单击并对主标题进行描述</a:t>
                </a: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965255" y="2934886"/>
            <a:ext cx="3580552" cy="936000"/>
            <a:chOff x="6545829" y="2358511"/>
            <a:chExt cx="3580552" cy="936000"/>
          </a:xfrm>
        </p:grpSpPr>
        <p:sp>
          <p:nvSpPr>
            <p:cNvPr id="55" name="图形 12"/>
            <p:cNvSpPr/>
            <p:nvPr/>
          </p:nvSpPr>
          <p:spPr>
            <a:xfrm>
              <a:off x="6545829" y="2358511"/>
              <a:ext cx="936000" cy="936000"/>
            </a:xfrm>
            <a:prstGeom prst="ellipse">
              <a:avLst/>
            </a:prstGeom>
            <a:solidFill>
              <a:srgbClr val="D19597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684687" y="2384625"/>
              <a:ext cx="2441694" cy="883772"/>
              <a:chOff x="8008914" y="1085287"/>
              <a:chExt cx="2441694" cy="88377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8008914" y="108528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自我评价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008914" y="1630505"/>
                <a:ext cx="2441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单击并对主标题进行描述</a:t>
                </a: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1646193" y="4529339"/>
            <a:ext cx="3580552" cy="936000"/>
            <a:chOff x="6545829" y="3665247"/>
            <a:chExt cx="3580552" cy="936000"/>
          </a:xfrm>
        </p:grpSpPr>
        <p:sp>
          <p:nvSpPr>
            <p:cNvPr id="51" name="图形 12"/>
            <p:cNvSpPr/>
            <p:nvPr/>
          </p:nvSpPr>
          <p:spPr>
            <a:xfrm>
              <a:off x="6545829" y="3665247"/>
              <a:ext cx="936000" cy="936000"/>
            </a:xfrm>
            <a:prstGeom prst="ellipse">
              <a:avLst/>
            </a:prstGeom>
            <a:solidFill>
              <a:srgbClr val="D19597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684687" y="3691361"/>
              <a:ext cx="2441694" cy="883772"/>
              <a:chOff x="8008914" y="1085287"/>
              <a:chExt cx="2441694" cy="88377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8008914" y="108528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专业认知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8008914" y="1630505"/>
                <a:ext cx="2441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单击并对主标题进行描述</a:t>
                </a: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6965255" y="4529339"/>
            <a:ext cx="3580552" cy="936000"/>
            <a:chOff x="6545829" y="5034343"/>
            <a:chExt cx="3580552" cy="936000"/>
          </a:xfrm>
        </p:grpSpPr>
        <p:sp>
          <p:nvSpPr>
            <p:cNvPr id="47" name="图形 12"/>
            <p:cNvSpPr/>
            <p:nvPr/>
          </p:nvSpPr>
          <p:spPr>
            <a:xfrm>
              <a:off x="6545829" y="5034343"/>
              <a:ext cx="936000" cy="936000"/>
            </a:xfrm>
            <a:prstGeom prst="ellipse">
              <a:avLst/>
            </a:prstGeom>
            <a:solidFill>
              <a:srgbClr val="D19597"/>
            </a:solidFill>
            <a:ln w="23241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684687" y="5060457"/>
              <a:ext cx="2441694" cy="883772"/>
              <a:chOff x="8008914" y="1085287"/>
              <a:chExt cx="2441694" cy="883772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8008914" y="108528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读研规划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008914" y="1630505"/>
                <a:ext cx="2441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单击并对主标题进行描述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2749" y="2086422"/>
            <a:ext cx="6286500" cy="2598072"/>
            <a:chOff x="2952749" y="2080640"/>
            <a:chExt cx="6286500" cy="2598072"/>
          </a:xfrm>
        </p:grpSpPr>
        <p:sp>
          <p:nvSpPr>
            <p:cNvPr id="5" name="矩形 4"/>
            <p:cNvSpPr/>
            <p:nvPr/>
          </p:nvSpPr>
          <p:spPr>
            <a:xfrm>
              <a:off x="3956191" y="3013501"/>
              <a:ext cx="42796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个人基本情况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952749" y="3891189"/>
              <a:ext cx="6286500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663578" y="2080640"/>
              <a:ext cx="2864842" cy="592726"/>
              <a:chOff x="3562437" y="4619846"/>
              <a:chExt cx="2209800" cy="457200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3562437" y="4619846"/>
                <a:ext cx="22098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924985" y="4622916"/>
                <a:ext cx="1484706" cy="45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01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6192" y="487496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个人基本情况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011648"/>
            <a:ext cx="12192000" cy="3944652"/>
          </a:xfrm>
          <a:prstGeom prst="rect">
            <a:avLst/>
          </a:prstGeom>
          <a:solidFill>
            <a:srgbClr val="D19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5708" y="1803400"/>
            <a:ext cx="3457930" cy="42994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69173" y="2286975"/>
            <a:ext cx="6585010" cy="3393998"/>
            <a:chOff x="4869173" y="2119360"/>
            <a:chExt cx="6585010" cy="3393998"/>
          </a:xfrm>
        </p:grpSpPr>
        <p:grpSp>
          <p:nvGrpSpPr>
            <p:cNvPr id="6" name="组合 5"/>
            <p:cNvGrpSpPr/>
            <p:nvPr/>
          </p:nvGrpSpPr>
          <p:grpSpPr>
            <a:xfrm>
              <a:off x="4869173" y="3376430"/>
              <a:ext cx="4546945" cy="398780"/>
              <a:chOff x="5012373" y="3489017"/>
              <a:chExt cx="4546945" cy="39878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7847027" y="3489017"/>
                <a:ext cx="1712291" cy="398780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民族：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汉族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012373" y="3489017"/>
                <a:ext cx="2304474" cy="398780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生日：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1990-8-1</a:t>
                </a: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4869173" y="2119360"/>
              <a:ext cx="1848014" cy="39878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姓名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：代用名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869173" y="4004300"/>
              <a:ext cx="4508891" cy="400110"/>
              <a:chOff x="5012373" y="4050906"/>
              <a:chExt cx="4508891" cy="40011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847027" y="4051571"/>
                <a:ext cx="1674237" cy="398780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学历：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本科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012373" y="4050906"/>
                <a:ext cx="2393614" cy="400110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学校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xx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国际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学院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4869173" y="4633502"/>
              <a:ext cx="6585010" cy="879856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自我评价：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阳光向上，学习能力强，喜欢挑战。阳光向上，学习能力强，喜欢挑战。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869173" y="2747230"/>
              <a:ext cx="4720331" cy="400110"/>
              <a:chOff x="5012373" y="2819577"/>
              <a:chExt cx="4720331" cy="40011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5012373" y="2820242"/>
                <a:ext cx="1848014" cy="398780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籍贯：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北京东城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847027" y="2819577"/>
                <a:ext cx="1885677" cy="400110"/>
              </a:xfrm>
              <a:prstGeom prst="rect">
                <a:avLst/>
              </a:prstGeom>
              <a:noFill/>
              <a:ln w="1905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lvl="0" algn="l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现居：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北京东城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79868" y="2075627"/>
            <a:ext cx="3276671" cy="3987315"/>
            <a:chOff x="579867" y="1741799"/>
            <a:chExt cx="3276671" cy="3987315"/>
          </a:xfrm>
        </p:grpSpPr>
        <p:sp>
          <p:nvSpPr>
            <p:cNvPr id="4" name="椭圆 12"/>
            <p:cNvSpPr>
              <a:spLocks noChangeArrowheads="1"/>
            </p:cNvSpPr>
            <p:nvPr/>
          </p:nvSpPr>
          <p:spPr bwMode="auto">
            <a:xfrm>
              <a:off x="1776743" y="2948853"/>
              <a:ext cx="882918" cy="882918"/>
            </a:xfrm>
            <a:prstGeom prst="ellipse">
              <a:avLst/>
            </a:prstGeom>
            <a:solidFill>
              <a:srgbClr val="D19597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spc="3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400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" name="直接连接符 14"/>
            <p:cNvCxnSpPr>
              <a:cxnSpLocks noChangeShapeType="1"/>
            </p:cNvCxnSpPr>
            <p:nvPr/>
          </p:nvCxnSpPr>
          <p:spPr bwMode="auto">
            <a:xfrm flipH="1" flipV="1">
              <a:off x="2217805" y="2366627"/>
              <a:ext cx="794" cy="539751"/>
            </a:xfrm>
            <a:prstGeom prst="line">
              <a:avLst/>
            </a:prstGeom>
            <a:noFill/>
            <a:ln w="19050" cmpd="sng">
              <a:solidFill>
                <a:srgbClr val="D1959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组合 12"/>
            <p:cNvGrpSpPr/>
            <p:nvPr/>
          </p:nvGrpSpPr>
          <p:grpSpPr>
            <a:xfrm>
              <a:off x="1129669" y="1741799"/>
              <a:ext cx="2177067" cy="539751"/>
              <a:chOff x="1130067" y="1741799"/>
              <a:chExt cx="2177067" cy="539751"/>
            </a:xfrm>
          </p:grpSpPr>
          <p:sp>
            <p:nvSpPr>
              <p:cNvPr id="3" name="任意多边形 28"/>
              <p:cNvSpPr/>
              <p:nvPr/>
            </p:nvSpPr>
            <p:spPr bwMode="auto">
              <a:xfrm>
                <a:off x="1130067" y="1741799"/>
                <a:ext cx="2177067" cy="539751"/>
              </a:xfrm>
              <a:custGeom>
                <a:avLst/>
                <a:gdLst>
                  <a:gd name="T0" fmla="*/ 0 w 1524075"/>
                  <a:gd name="T1" fmla="*/ 0 h 169416"/>
                  <a:gd name="T2" fmla="*/ 1427460 w 1524075"/>
                  <a:gd name="T3" fmla="*/ 0 h 169416"/>
                  <a:gd name="T4" fmla="*/ 1524075 w 1524075"/>
                  <a:gd name="T5" fmla="*/ 84708 h 169416"/>
                  <a:gd name="T6" fmla="*/ 1427460 w 1524075"/>
                  <a:gd name="T7" fmla="*/ 169416 h 169416"/>
                  <a:gd name="T8" fmla="*/ 0 w 1524075"/>
                  <a:gd name="T9" fmla="*/ 169416 h 169416"/>
                  <a:gd name="T10" fmla="*/ 96615 w 1524075"/>
                  <a:gd name="T11" fmla="*/ 84708 h 169416"/>
                  <a:gd name="T12" fmla="*/ 0 w 1524075"/>
                  <a:gd name="T13" fmla="*/ 0 h 169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075" h="169416">
                    <a:moveTo>
                      <a:pt x="0" y="0"/>
                    </a:moveTo>
                    <a:lnTo>
                      <a:pt x="1427460" y="0"/>
                    </a:lnTo>
                    <a:lnTo>
                      <a:pt x="1524075" y="84708"/>
                    </a:lnTo>
                    <a:lnTo>
                      <a:pt x="1427460" y="169416"/>
                    </a:lnTo>
                    <a:lnTo>
                      <a:pt x="0" y="169416"/>
                    </a:lnTo>
                    <a:lnTo>
                      <a:pt x="96615" y="847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9597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510714" y="1811619"/>
                <a:ext cx="1415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20XX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79867" y="4152127"/>
              <a:ext cx="3276671" cy="1576987"/>
              <a:chOff x="888928" y="4268241"/>
              <a:chExt cx="3276671" cy="1576987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88928" y="4688373"/>
                <a:ext cx="3276671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819378" y="4268241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学习经历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457665" y="2075627"/>
            <a:ext cx="3276671" cy="3987315"/>
            <a:chOff x="579867" y="1741799"/>
            <a:chExt cx="3276671" cy="3987315"/>
          </a:xfrm>
        </p:grpSpPr>
        <p:sp>
          <p:nvSpPr>
            <p:cNvPr id="16" name="椭圆 12"/>
            <p:cNvSpPr>
              <a:spLocks noChangeArrowheads="1"/>
            </p:cNvSpPr>
            <p:nvPr/>
          </p:nvSpPr>
          <p:spPr bwMode="auto">
            <a:xfrm>
              <a:off x="1776743" y="2948853"/>
              <a:ext cx="882918" cy="882918"/>
            </a:xfrm>
            <a:prstGeom prst="ellipse">
              <a:avLst/>
            </a:prstGeom>
            <a:solidFill>
              <a:srgbClr val="DAAAAB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spc="3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400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7" name="直接连接符 14"/>
            <p:cNvCxnSpPr>
              <a:cxnSpLocks noChangeShapeType="1"/>
            </p:cNvCxnSpPr>
            <p:nvPr/>
          </p:nvCxnSpPr>
          <p:spPr bwMode="auto">
            <a:xfrm flipH="1" flipV="1">
              <a:off x="2217805" y="2366627"/>
              <a:ext cx="794" cy="539751"/>
            </a:xfrm>
            <a:prstGeom prst="line">
              <a:avLst/>
            </a:prstGeom>
            <a:noFill/>
            <a:ln w="19050" cmpd="sng">
              <a:solidFill>
                <a:srgbClr val="D1959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8" name="组合 17"/>
            <p:cNvGrpSpPr/>
            <p:nvPr/>
          </p:nvGrpSpPr>
          <p:grpSpPr>
            <a:xfrm>
              <a:off x="1129669" y="1741799"/>
              <a:ext cx="2177067" cy="539751"/>
              <a:chOff x="1130067" y="1741799"/>
              <a:chExt cx="2177067" cy="539751"/>
            </a:xfrm>
          </p:grpSpPr>
          <p:sp>
            <p:nvSpPr>
              <p:cNvPr id="22" name="任意多边形 28"/>
              <p:cNvSpPr/>
              <p:nvPr/>
            </p:nvSpPr>
            <p:spPr bwMode="auto">
              <a:xfrm>
                <a:off x="1130067" y="1741799"/>
                <a:ext cx="2177067" cy="539751"/>
              </a:xfrm>
              <a:custGeom>
                <a:avLst/>
                <a:gdLst>
                  <a:gd name="T0" fmla="*/ 0 w 1524075"/>
                  <a:gd name="T1" fmla="*/ 0 h 169416"/>
                  <a:gd name="T2" fmla="*/ 1427460 w 1524075"/>
                  <a:gd name="T3" fmla="*/ 0 h 169416"/>
                  <a:gd name="T4" fmla="*/ 1524075 w 1524075"/>
                  <a:gd name="T5" fmla="*/ 84708 h 169416"/>
                  <a:gd name="T6" fmla="*/ 1427460 w 1524075"/>
                  <a:gd name="T7" fmla="*/ 169416 h 169416"/>
                  <a:gd name="T8" fmla="*/ 0 w 1524075"/>
                  <a:gd name="T9" fmla="*/ 169416 h 169416"/>
                  <a:gd name="T10" fmla="*/ 96615 w 1524075"/>
                  <a:gd name="T11" fmla="*/ 84708 h 169416"/>
                  <a:gd name="T12" fmla="*/ 0 w 1524075"/>
                  <a:gd name="T13" fmla="*/ 0 h 169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075" h="169416">
                    <a:moveTo>
                      <a:pt x="0" y="0"/>
                    </a:moveTo>
                    <a:lnTo>
                      <a:pt x="1427460" y="0"/>
                    </a:lnTo>
                    <a:lnTo>
                      <a:pt x="1524075" y="84708"/>
                    </a:lnTo>
                    <a:lnTo>
                      <a:pt x="1427460" y="169416"/>
                    </a:lnTo>
                    <a:lnTo>
                      <a:pt x="0" y="169416"/>
                    </a:lnTo>
                    <a:lnTo>
                      <a:pt x="96615" y="847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AAAB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10714" y="1811619"/>
                <a:ext cx="1415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20XX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79867" y="4152127"/>
              <a:ext cx="3276671" cy="1576987"/>
              <a:chOff x="888928" y="4268241"/>
              <a:chExt cx="3276671" cy="157698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888928" y="4688373"/>
                <a:ext cx="3276671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19377" y="4268241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学习</a:t>
                </a: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经历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335462" y="2075627"/>
            <a:ext cx="3276671" cy="3987315"/>
            <a:chOff x="579867" y="1741799"/>
            <a:chExt cx="3276671" cy="3987315"/>
          </a:xfrm>
        </p:grpSpPr>
        <p:sp>
          <p:nvSpPr>
            <p:cNvPr id="25" name="椭圆 12"/>
            <p:cNvSpPr>
              <a:spLocks noChangeArrowheads="1"/>
            </p:cNvSpPr>
            <p:nvPr/>
          </p:nvSpPr>
          <p:spPr bwMode="auto">
            <a:xfrm>
              <a:off x="1776743" y="2948853"/>
              <a:ext cx="882918" cy="882918"/>
            </a:xfrm>
            <a:prstGeom prst="ellipse">
              <a:avLst/>
            </a:prstGeom>
            <a:solidFill>
              <a:srgbClr val="D19597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spc="3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400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6" name="直接连接符 14"/>
            <p:cNvCxnSpPr>
              <a:cxnSpLocks noChangeShapeType="1"/>
            </p:cNvCxnSpPr>
            <p:nvPr/>
          </p:nvCxnSpPr>
          <p:spPr bwMode="auto">
            <a:xfrm flipH="1" flipV="1">
              <a:off x="2217805" y="2366627"/>
              <a:ext cx="794" cy="539751"/>
            </a:xfrm>
            <a:prstGeom prst="line">
              <a:avLst/>
            </a:prstGeom>
            <a:noFill/>
            <a:ln w="19050" cmpd="sng">
              <a:solidFill>
                <a:srgbClr val="D1959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" name="组合 26"/>
            <p:cNvGrpSpPr/>
            <p:nvPr/>
          </p:nvGrpSpPr>
          <p:grpSpPr>
            <a:xfrm>
              <a:off x="1129669" y="1741799"/>
              <a:ext cx="2177067" cy="539751"/>
              <a:chOff x="1130067" y="1741799"/>
              <a:chExt cx="2177067" cy="539751"/>
            </a:xfrm>
          </p:grpSpPr>
          <p:sp>
            <p:nvSpPr>
              <p:cNvPr id="31" name="任意多边形 28"/>
              <p:cNvSpPr/>
              <p:nvPr/>
            </p:nvSpPr>
            <p:spPr bwMode="auto">
              <a:xfrm>
                <a:off x="1130067" y="1741799"/>
                <a:ext cx="2177067" cy="539751"/>
              </a:xfrm>
              <a:custGeom>
                <a:avLst/>
                <a:gdLst>
                  <a:gd name="T0" fmla="*/ 0 w 1524075"/>
                  <a:gd name="T1" fmla="*/ 0 h 169416"/>
                  <a:gd name="T2" fmla="*/ 1427460 w 1524075"/>
                  <a:gd name="T3" fmla="*/ 0 h 169416"/>
                  <a:gd name="T4" fmla="*/ 1524075 w 1524075"/>
                  <a:gd name="T5" fmla="*/ 84708 h 169416"/>
                  <a:gd name="T6" fmla="*/ 1427460 w 1524075"/>
                  <a:gd name="T7" fmla="*/ 169416 h 169416"/>
                  <a:gd name="T8" fmla="*/ 0 w 1524075"/>
                  <a:gd name="T9" fmla="*/ 169416 h 169416"/>
                  <a:gd name="T10" fmla="*/ 96615 w 1524075"/>
                  <a:gd name="T11" fmla="*/ 84708 h 169416"/>
                  <a:gd name="T12" fmla="*/ 0 w 1524075"/>
                  <a:gd name="T13" fmla="*/ 0 h 169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075" h="169416">
                    <a:moveTo>
                      <a:pt x="0" y="0"/>
                    </a:moveTo>
                    <a:lnTo>
                      <a:pt x="1427460" y="0"/>
                    </a:lnTo>
                    <a:lnTo>
                      <a:pt x="1524075" y="84708"/>
                    </a:lnTo>
                    <a:lnTo>
                      <a:pt x="1427460" y="169416"/>
                    </a:lnTo>
                    <a:lnTo>
                      <a:pt x="0" y="169416"/>
                    </a:lnTo>
                    <a:lnTo>
                      <a:pt x="96615" y="847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9597"/>
              </a:solidFill>
              <a:ln>
                <a:noFill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510714" y="1811619"/>
                <a:ext cx="1415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20XX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79867" y="4152127"/>
              <a:ext cx="3276671" cy="1576987"/>
              <a:chOff x="888928" y="4268241"/>
              <a:chExt cx="3276671" cy="1576987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888928" y="4688373"/>
                <a:ext cx="3276671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819378" y="4268241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学习经历</a:t>
                </a:r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3956192" y="487496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个人学习经历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2749" y="2086422"/>
            <a:ext cx="6286500" cy="2598072"/>
            <a:chOff x="2952749" y="2080640"/>
            <a:chExt cx="6286500" cy="2598072"/>
          </a:xfrm>
        </p:grpSpPr>
        <p:sp>
          <p:nvSpPr>
            <p:cNvPr id="5" name="矩形 4"/>
            <p:cNvSpPr/>
            <p:nvPr/>
          </p:nvSpPr>
          <p:spPr>
            <a:xfrm>
              <a:off x="3956191" y="3013501"/>
              <a:ext cx="42796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自我评价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952749" y="3891189"/>
              <a:ext cx="6286500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663578" y="2080640"/>
              <a:ext cx="2864842" cy="592726"/>
              <a:chOff x="3562437" y="4619846"/>
              <a:chExt cx="2209800" cy="457200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3562437" y="4619846"/>
                <a:ext cx="22098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924985" y="4622916"/>
                <a:ext cx="1484706" cy="45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02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3945" y="2028544"/>
            <a:ext cx="3257727" cy="1122824"/>
            <a:chOff x="1227816" y="2173228"/>
            <a:chExt cx="3257727" cy="1122824"/>
          </a:xfrm>
        </p:grpSpPr>
        <p:sp>
          <p:nvSpPr>
            <p:cNvPr id="3" name="右箭头 11"/>
            <p:cNvSpPr/>
            <p:nvPr/>
          </p:nvSpPr>
          <p:spPr>
            <a:xfrm flipH="1">
              <a:off x="1227816" y="2173228"/>
              <a:ext cx="3257727" cy="1122824"/>
            </a:xfrm>
            <a:prstGeom prst="rightArrow">
              <a:avLst>
                <a:gd name="adj1" fmla="val 78916"/>
                <a:gd name="adj2" fmla="val 50000"/>
              </a:avLst>
            </a:prstGeom>
            <a:solidFill>
              <a:srgbClr val="D19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94905" y="250380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输入关键词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37029" y="3336144"/>
            <a:ext cx="3634643" cy="2026045"/>
            <a:chOff x="850900" y="3561949"/>
            <a:chExt cx="3634643" cy="2026045"/>
          </a:xfrm>
        </p:grpSpPr>
        <p:sp>
          <p:nvSpPr>
            <p:cNvPr id="6" name="文本框 5"/>
            <p:cNvSpPr txBox="1"/>
            <p:nvPr/>
          </p:nvSpPr>
          <p:spPr>
            <a:xfrm>
              <a:off x="3069771" y="35619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50900" y="4061807"/>
              <a:ext cx="3634643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在此框中选择粘贴，并选择只保留文字。您的内容打在这里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在此框中选择粘贴，并选择只保留文字。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20329" y="4239364"/>
            <a:ext cx="3257727" cy="1122824"/>
            <a:chOff x="6934200" y="4159363"/>
            <a:chExt cx="3257727" cy="1122824"/>
          </a:xfrm>
        </p:grpSpPr>
        <p:sp>
          <p:nvSpPr>
            <p:cNvPr id="9" name="右箭头 27"/>
            <p:cNvSpPr/>
            <p:nvPr/>
          </p:nvSpPr>
          <p:spPr>
            <a:xfrm>
              <a:off x="6934200" y="4159363"/>
              <a:ext cx="3257727" cy="1122824"/>
            </a:xfrm>
            <a:prstGeom prst="rightArrow">
              <a:avLst>
                <a:gd name="adj1" fmla="val 78916"/>
                <a:gd name="adj2" fmla="val 50000"/>
              </a:avLst>
            </a:prstGeom>
            <a:solidFill>
              <a:srgbClr val="D19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01289" y="448994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输入关键词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20329" y="2028544"/>
            <a:ext cx="3634643" cy="2026045"/>
            <a:chOff x="850900" y="3561949"/>
            <a:chExt cx="3634643" cy="2026045"/>
          </a:xfrm>
        </p:grpSpPr>
        <p:sp>
          <p:nvSpPr>
            <p:cNvPr id="12" name="文本框 11"/>
            <p:cNvSpPr txBox="1"/>
            <p:nvPr/>
          </p:nvSpPr>
          <p:spPr>
            <a:xfrm>
              <a:off x="850900" y="35619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50900" y="4061807"/>
              <a:ext cx="3634643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在此框中选择粘贴，并选择只保留文字。您的内容打在这里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在此框中选择粘贴，并选择只保留文字。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956192" y="498972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自我评价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37658" y="4451313"/>
            <a:ext cx="3763402" cy="1605911"/>
            <a:chOff x="6420437" y="1504305"/>
            <a:chExt cx="3291683" cy="1605911"/>
          </a:xfrm>
        </p:grpSpPr>
        <p:sp>
          <p:nvSpPr>
            <p:cNvPr id="3" name="文本框 2"/>
            <p:cNvSpPr txBox="1"/>
            <p:nvPr/>
          </p:nvSpPr>
          <p:spPr>
            <a:xfrm>
              <a:off x="6420438" y="1504305"/>
              <a:ext cx="1238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20437" y="1953361"/>
              <a:ext cx="329168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3065" y="4538465"/>
            <a:ext cx="1330005" cy="1431606"/>
            <a:chOff x="726405" y="1879599"/>
            <a:chExt cx="1330005" cy="1431606"/>
          </a:xfrm>
        </p:grpSpPr>
        <p:sp>
          <p:nvSpPr>
            <p:cNvPr id="6" name="椭圆 5"/>
            <p:cNvSpPr/>
            <p:nvPr/>
          </p:nvSpPr>
          <p:spPr>
            <a:xfrm>
              <a:off x="726405" y="1879599"/>
              <a:ext cx="1330005" cy="1330005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590450" y="2845245"/>
              <a:ext cx="465960" cy="465960"/>
            </a:xfrm>
            <a:prstGeom prst="ellipse">
              <a:avLst/>
            </a:prstGeom>
            <a:solidFill>
              <a:srgbClr val="DAAAA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95534" y="4451313"/>
            <a:ext cx="3763402" cy="1605911"/>
            <a:chOff x="6420437" y="1504305"/>
            <a:chExt cx="3291683" cy="1605911"/>
          </a:xfrm>
        </p:grpSpPr>
        <p:sp>
          <p:nvSpPr>
            <p:cNvPr id="9" name="文本框 8"/>
            <p:cNvSpPr txBox="1"/>
            <p:nvPr/>
          </p:nvSpPr>
          <p:spPr>
            <a:xfrm>
              <a:off x="6420438" y="1504305"/>
              <a:ext cx="1238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20437" y="1953361"/>
              <a:ext cx="329168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90941" y="4538465"/>
            <a:ext cx="1330005" cy="1431606"/>
            <a:chOff x="726405" y="1879599"/>
            <a:chExt cx="1330005" cy="1431606"/>
          </a:xfrm>
        </p:grpSpPr>
        <p:sp>
          <p:nvSpPr>
            <p:cNvPr id="12" name="椭圆 11"/>
            <p:cNvSpPr/>
            <p:nvPr/>
          </p:nvSpPr>
          <p:spPr>
            <a:xfrm>
              <a:off x="726405" y="1879599"/>
              <a:ext cx="1330005" cy="1330005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90450" y="2845245"/>
              <a:ext cx="465960" cy="465960"/>
            </a:xfrm>
            <a:prstGeom prst="ellipse">
              <a:avLst/>
            </a:prstGeom>
            <a:solidFill>
              <a:srgbClr val="D19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37658" y="1977088"/>
            <a:ext cx="3763402" cy="1605911"/>
            <a:chOff x="6420437" y="1504305"/>
            <a:chExt cx="3291683" cy="1605911"/>
          </a:xfrm>
        </p:grpSpPr>
        <p:sp>
          <p:nvSpPr>
            <p:cNvPr id="15" name="文本框 14"/>
            <p:cNvSpPr txBox="1"/>
            <p:nvPr/>
          </p:nvSpPr>
          <p:spPr>
            <a:xfrm>
              <a:off x="6420438" y="1504305"/>
              <a:ext cx="1238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20437" y="1953361"/>
              <a:ext cx="329168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3065" y="2064240"/>
            <a:ext cx="1330005" cy="1431606"/>
            <a:chOff x="726405" y="1879599"/>
            <a:chExt cx="1330005" cy="1431606"/>
          </a:xfrm>
        </p:grpSpPr>
        <p:sp>
          <p:nvSpPr>
            <p:cNvPr id="18" name="椭圆 17"/>
            <p:cNvSpPr/>
            <p:nvPr/>
          </p:nvSpPr>
          <p:spPr>
            <a:xfrm>
              <a:off x="726405" y="1879599"/>
              <a:ext cx="1330005" cy="1330005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590450" y="2845245"/>
              <a:ext cx="465960" cy="465960"/>
            </a:xfrm>
            <a:prstGeom prst="ellipse">
              <a:avLst/>
            </a:prstGeom>
            <a:solidFill>
              <a:srgbClr val="D19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895534" y="1977088"/>
            <a:ext cx="3763402" cy="1605911"/>
            <a:chOff x="6420437" y="1504305"/>
            <a:chExt cx="3291683" cy="1605911"/>
          </a:xfrm>
        </p:grpSpPr>
        <p:sp>
          <p:nvSpPr>
            <p:cNvPr id="21" name="文本框 20"/>
            <p:cNvSpPr txBox="1"/>
            <p:nvPr/>
          </p:nvSpPr>
          <p:spPr>
            <a:xfrm>
              <a:off x="6420438" y="1504305"/>
              <a:ext cx="1238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20437" y="1953361"/>
              <a:ext cx="3291683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90941" y="2064240"/>
            <a:ext cx="1330005" cy="1431606"/>
            <a:chOff x="726405" y="1879599"/>
            <a:chExt cx="1330005" cy="1431606"/>
          </a:xfrm>
        </p:grpSpPr>
        <p:sp>
          <p:nvSpPr>
            <p:cNvPr id="24" name="椭圆 23"/>
            <p:cNvSpPr/>
            <p:nvPr/>
          </p:nvSpPr>
          <p:spPr>
            <a:xfrm>
              <a:off x="726405" y="1879599"/>
              <a:ext cx="1330005" cy="1330005"/>
            </a:xfrm>
            <a:prstGeom prst="ellipse">
              <a:avLst/>
            </a:prstGeom>
            <a:blipFill dpi="0" rotWithShape="1">
              <a:blip r:embed="rId5"/>
              <a:srcRect/>
              <a:tile tx="0" ty="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590450" y="2845245"/>
              <a:ext cx="465960" cy="465960"/>
            </a:xfrm>
            <a:prstGeom prst="ellipse">
              <a:avLst/>
            </a:prstGeom>
            <a:solidFill>
              <a:srgbClr val="DAAAA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956192" y="498972"/>
            <a:ext cx="4279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自我评价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2749" y="2086422"/>
            <a:ext cx="6286500" cy="2598072"/>
            <a:chOff x="2952749" y="2080640"/>
            <a:chExt cx="6286500" cy="2598072"/>
          </a:xfrm>
        </p:grpSpPr>
        <p:sp>
          <p:nvSpPr>
            <p:cNvPr id="5" name="矩形 4"/>
            <p:cNvSpPr/>
            <p:nvPr/>
          </p:nvSpPr>
          <p:spPr>
            <a:xfrm>
              <a:off x="3956191" y="3013501"/>
              <a:ext cx="427961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专业认知</a:t>
              </a:r>
              <a:endPara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52749" y="3891189"/>
              <a:ext cx="6286500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663578" y="2080640"/>
              <a:ext cx="2864842" cy="592726"/>
              <a:chOff x="3562437" y="4619846"/>
              <a:chExt cx="2209800" cy="457200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3562437" y="4619846"/>
                <a:ext cx="22098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D19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924985" y="4622916"/>
                <a:ext cx="1484706" cy="45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cs typeface="+mn-ea"/>
                    <a:sym typeface="+mn-lt"/>
                  </a:rPr>
                  <a:t>PART 03</a:t>
                </a:r>
                <a:endParaRPr lang="zh-CN" altLang="en-US" sz="3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ct2smu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1008</Words>
  <Application>Microsoft Office PowerPoint</Application>
  <PresentationFormat>宽屏</PresentationFormat>
  <Paragraphs>115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AutoBVT</cp:lastModifiedBy>
  <cp:revision>30</cp:revision>
  <dcterms:created xsi:type="dcterms:W3CDTF">2020-09-10T07:00:00Z</dcterms:created>
  <dcterms:modified xsi:type="dcterms:W3CDTF">2022-03-14T08:02:33Z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v1.0_mb_4adariqndz6IG4MSg45FEw==</vt:lpwstr>
  </property>
  <property fmtid="{D5CDD505-2E9C-101B-9397-08002B2CF9AE}" pid="4" name="ICV">
    <vt:lpwstr>B0C371E5C50E4C658FB0270825860AAC</vt:lpwstr>
  </property>
</Properties>
</file>